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8288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lvl1pPr>
    <a:lvl2pPr marL="0" marR="0" indent="45720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lvl2pPr>
    <a:lvl3pPr marL="0" marR="0" indent="91440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lvl3pPr>
    <a:lvl4pPr marL="0" marR="0" indent="137160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lvl4pPr>
    <a:lvl5pPr marL="0" marR="0" indent="182880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lvl5pPr>
    <a:lvl6pPr marL="0" marR="0" indent="228600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lvl6pPr>
    <a:lvl7pPr marL="0" marR="0" indent="274320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lvl7pPr>
    <a:lvl8pPr marL="0" marR="0" indent="320040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lvl8pPr>
    <a:lvl9pPr marL="0" marR="0" indent="365760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
          <a:latin typeface="Graphik"/>
          <a:ea typeface="Graphik"/>
          <a:cs typeface="Graphik"/>
        </a:font>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
          <a:latin typeface="Graphik"/>
          <a:ea typeface="Graphik"/>
          <a:cs typeface="Graphik"/>
        </a:font>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
          <a:latin typeface="Graphik Semibold"/>
          <a:ea typeface="Graphik Semibold"/>
          <a:cs typeface="Graphik Semibold"/>
        </a:font>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hueOff val="-217956"/>
              <a:satOff val="14368"/>
              <a:lumOff val="17764"/>
            </a:schemeClr>
          </a:solidFill>
        </a:fill>
      </a:tcStyle>
    </a:firstRow>
  </a:tblStyle>
  <a:tblStyle styleId="{EEE7283C-3CF3-47DC-8721-378D4A62B228}" styleName="">
    <a:tblBg/>
    <a:wholeTbl>
      <a:tcTxStyle b="off" i="off">
        <a:font>
          <a:latin typeface="Graphik"/>
          <a:ea typeface="Graphik"/>
          <a:cs typeface="Graphik"/>
        </a:font>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CEEEE"/>
          </a:solidFill>
        </a:fill>
      </a:tcStyle>
    </a:band2H>
    <a:firstCol>
      <a:tcTxStyle b="on" i="off">
        <a:font>
          <a:latin typeface="Graphik Semibold"/>
          <a:ea typeface="Graphik Semibold"/>
          <a:cs typeface="Graphik Semibold"/>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chemeClr val="accent3">
              <a:hueOff val="571091"/>
              <a:satOff val="15926"/>
              <a:lumOff val="22314"/>
            </a:schemeClr>
          </a:solidFill>
        </a:fill>
      </a:tcStyle>
    </a:firstCol>
    <a:lastRow>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45B43B"/>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
          <a:latin typeface="Graphik Semibold"/>
          <a:ea typeface="Graphik Semibold"/>
          <a:cs typeface="Graphik Semibold"/>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45B43B"/>
          </a:solidFill>
        </a:fill>
      </a:tcStyle>
    </a:firstRow>
  </a:tblStyle>
  <a:tblStyle styleId="{CF821DB8-F4EB-4A41-A1BA-3FCAFE7338EE}" styleName="">
    <a:tblBg/>
    <a:wholeTbl>
      <a:tcTxStyle b="off" i="off">
        <a:font>
          <a:latin typeface="Graphik"/>
          <a:ea typeface="Graphik"/>
          <a:cs typeface="Graphik"/>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9036"/>
              <a:lumOff val="17111"/>
            </a:schemeClr>
          </a:solidFill>
        </a:fill>
      </a:tcStyle>
    </a:band2H>
    <a:firstCol>
      <a:tcTxStyle b="on" i="off">
        <a:font>
          <a:latin typeface="Graphik Semibold"/>
          <a:ea typeface="Graphik Semibold"/>
          <a:cs typeface="Graphik Semibold"/>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BD17"/>
          </a:solidFill>
        </a:fill>
      </a:tcStyle>
    </a:firstCol>
    <a:lastRow>
      <a:tcTxStyle b="on" i="off">
        <a:font>
          <a:latin typeface="Graphik Semibold"/>
          <a:ea typeface="Graphik Semibold"/>
          <a:cs typeface="Graphik Semibold"/>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FBD17"/>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n" i="off">
        <a:font>
          <a:latin typeface="Graphik Semibold"/>
          <a:ea typeface="Graphik Semibold"/>
          <a:cs typeface="Graphik Semibold"/>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8A25"/>
          </a:solidFill>
        </a:fill>
      </a:tcStyle>
    </a:firstRow>
  </a:tblStyle>
  <a:tblStyle styleId="{33BA23B1-9221-436E-865A-0063620EA4FD}" styleName="">
    <a:tblBg/>
    <a:wholeTbl>
      <a:tcTxStyle b="off" i="off">
        <a:font>
          <a:latin typeface="Graphik"/>
          <a:ea typeface="Graphik"/>
          <a:cs typeface="Graphik"/>
        </a:font>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127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noFill/>
        </a:fill>
      </a:tcStyle>
    </a:wholeTbl>
    <a:band2H>
      <a:tcTxStyle/>
      <a:tcStyle>
        <a:tcBdr/>
        <a:fill>
          <a:solidFill>
            <a:srgbClr val="ECEEEF"/>
          </a:solidFill>
        </a:fill>
      </a:tcStyle>
    </a:band2H>
    <a:firstCol>
      <a:tcTxStyle b="on" i="off">
        <a:font>
          <a:latin typeface="Graphik Semibold"/>
          <a:ea typeface="Graphik Semibold"/>
          <a:cs typeface="Graphik Semibold"/>
        </a:font>
        <a:srgbClr val="FFFFFF"/>
      </a:tcTxStyle>
      <a:tcStyle>
        <a:tcBdr>
          <a:left>
            <a:ln w="12700" cap="flat">
              <a:solidFill>
                <a:srgbClr val="A6AAA9"/>
              </a:solidFill>
              <a:prstDash val="solid"/>
              <a:miter lim="400000"/>
            </a:ln>
          </a:left>
          <a:right>
            <a:ln w="12700" cap="flat">
              <a:solidFill>
                <a:srgbClr val="5E5E5E"/>
              </a:solidFill>
              <a:prstDash val="solid"/>
              <a:miter lim="400000"/>
            </a:ln>
          </a:right>
          <a:top>
            <a:ln w="127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32C5B9"/>
          </a:solidFill>
        </a:fill>
      </a:tcStyle>
    </a:firstCol>
    <a:lastRow>
      <a:tcTxStyle b="on" i="off">
        <a:font>
          <a:latin typeface="Graphik Semibold"/>
          <a:ea typeface="Graphik Semibold"/>
          <a:cs typeface="Graphik Semibold"/>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38100" cap="flat">
              <a:solidFill>
                <a:schemeClr val="accent2">
                  <a:hueOff val="240640"/>
                  <a:satOff val="2542"/>
                  <a:lumOff val="-13198"/>
                </a:schemeClr>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FFFFFF"/>
          </a:solidFill>
        </a:fill>
      </a:tcStyle>
    </a:lastRow>
    <a:firstRow>
      <a:tcTxStyle b="on" i="off">
        <a:font>
          <a:latin typeface="Graphik Semibold"/>
          <a:ea typeface="Graphik Semibold"/>
          <a:cs typeface="Graphik Semibold"/>
        </a:font>
        <a:srgbClr val="FFFFFF"/>
      </a:tcTxStyle>
      <a:tcStyle>
        <a:tcBdr>
          <a:left>
            <a:ln w="12700" cap="flat">
              <a:solidFill>
                <a:srgbClr val="5E5E5E"/>
              </a:solidFill>
              <a:prstDash val="solid"/>
              <a:miter lim="400000"/>
            </a:ln>
          </a:left>
          <a:right>
            <a:ln w="12700" cap="flat">
              <a:solidFill>
                <a:srgbClr val="5E5E5E"/>
              </a:solidFill>
              <a:prstDash val="solid"/>
              <a:miter lim="400000"/>
            </a:ln>
          </a:right>
          <a:top>
            <a:ln w="12700" cap="flat">
              <a:solidFill>
                <a:srgbClr val="A6AAA9"/>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chemeClr val="accent2">
              <a:hueOff val="240640"/>
              <a:satOff val="2542"/>
              <a:lumOff val="-13198"/>
            </a:schemeClr>
          </a:solidFill>
        </a:fill>
      </a:tcStyle>
    </a:firstRow>
  </a:tblStyle>
  <a:tblStyle styleId="{2708684C-4D16-4618-839F-0558EEFCDFE6}"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F"/>
          </a:solidFill>
        </a:fill>
      </a:tcStyle>
    </a:band2H>
    <a:firstCol>
      <a:tcTxStyle b="on" i="off">
        <a:font>
          <a:latin typeface="Graphik Semibold"/>
          <a:ea typeface="Graphik Semibold"/>
          <a:cs typeface="Graphik Semibold"/>
        </a:font>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8" name="Shape 168"/>
          <p:cNvSpPr>
            <a:spLocks noGrp="1" noRot="1" noChangeAspect="1"/>
          </p:cNvSpPr>
          <p:nvPr>
            <p:ph type="sldImg"/>
          </p:nvPr>
        </p:nvSpPr>
        <p:spPr>
          <a:xfrm>
            <a:off x="1143000" y="685800"/>
            <a:ext cx="4572000" cy="3429000"/>
          </a:xfrm>
          <a:prstGeom prst="rect">
            <a:avLst/>
          </a:prstGeom>
        </p:spPr>
        <p:txBody>
          <a:bodyPr/>
          <a:lstStyle/>
          <a:p>
            <a:endParaRPr/>
          </a:p>
        </p:txBody>
      </p:sp>
      <p:sp>
        <p:nvSpPr>
          <p:cNvPr id="169" name="Shape 16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914401" y="11986163"/>
            <a:ext cx="16459199" cy="605791"/>
          </a:xfrm>
          <a:prstGeom prst="rect">
            <a:avLst/>
          </a:prstGeom>
        </p:spPr>
        <p:txBody>
          <a:bodyPr/>
          <a:lstStyle>
            <a:lvl1pPr marL="0" indent="0" algn="ctr" defTabSz="619125">
              <a:lnSpc>
                <a:spcPct val="100000"/>
              </a:lnSpc>
              <a:spcBef>
                <a:spcPts val="0"/>
              </a:spcBef>
              <a:buSzTx/>
              <a:buNone/>
              <a:defRPr sz="2250" spc="-22">
                <a:latin typeface="Graphik Medium"/>
                <a:ea typeface="Graphik Medium"/>
                <a:cs typeface="Graphik Medium"/>
                <a:sym typeface="Graphik Medium"/>
              </a:defRPr>
            </a:lvl1pPr>
          </a:lstStyle>
          <a:p>
            <a:r>
              <a:t>Author and Date</a:t>
            </a:r>
          </a:p>
        </p:txBody>
      </p:sp>
      <p:sp>
        <p:nvSpPr>
          <p:cNvPr id="12" name="Presentation Title"/>
          <p:cNvSpPr txBox="1">
            <a:spLocks noGrp="1"/>
          </p:cNvSpPr>
          <p:nvPr>
            <p:ph type="title" hasCustomPrompt="1"/>
          </p:nvPr>
        </p:nvSpPr>
        <p:spPr>
          <a:xfrm>
            <a:off x="914400" y="3543300"/>
            <a:ext cx="16459200" cy="4267200"/>
          </a:xfrm>
          <a:prstGeom prst="rect">
            <a:avLst/>
          </a:prstGeom>
        </p:spPr>
        <p:txBody>
          <a:bodyPr anchor="b"/>
          <a:lstStyle>
            <a:lvl1pPr>
              <a:defRPr sz="9600" spc="-96"/>
            </a:lvl1pPr>
          </a:lstStyle>
          <a:p>
            <a:r>
              <a:t>Presentation Title</a:t>
            </a:r>
          </a:p>
        </p:txBody>
      </p:sp>
      <p:sp>
        <p:nvSpPr>
          <p:cNvPr id="13" name="Body Level One…"/>
          <p:cNvSpPr txBox="1">
            <a:spLocks noGrp="1"/>
          </p:cNvSpPr>
          <p:nvPr>
            <p:ph type="body" sz="quarter" idx="1" hasCustomPrompt="1"/>
          </p:nvPr>
        </p:nvSpPr>
        <p:spPr>
          <a:xfrm>
            <a:off x="914400" y="7567580"/>
            <a:ext cx="16459200" cy="2250593"/>
          </a:xfrm>
          <a:prstGeom prst="rect">
            <a:avLst/>
          </a:prstGeom>
        </p:spPr>
        <p:txBody>
          <a:bodyPr/>
          <a:lstStyle>
            <a:lvl1pPr marL="0" indent="0" algn="ctr" defTabSz="619125">
              <a:lnSpc>
                <a:spcPct val="100000"/>
              </a:lnSpc>
              <a:spcBef>
                <a:spcPts val="0"/>
              </a:spcBef>
              <a:buSzTx/>
              <a:buNone/>
              <a:defRPr sz="4500" spc="-44">
                <a:latin typeface="Graphik Semibold"/>
                <a:ea typeface="Graphik Semibold"/>
                <a:cs typeface="Graphik Semibold"/>
                <a:sym typeface="Graphik Semibold"/>
              </a:defRPr>
            </a:lvl1pPr>
            <a:lvl2pPr marL="0" indent="342900" algn="ctr" defTabSz="619125">
              <a:lnSpc>
                <a:spcPct val="100000"/>
              </a:lnSpc>
              <a:spcBef>
                <a:spcPts val="0"/>
              </a:spcBef>
              <a:buSzTx/>
              <a:buNone/>
              <a:defRPr sz="4500" spc="-44">
                <a:latin typeface="Graphik Semibold"/>
                <a:ea typeface="Graphik Semibold"/>
                <a:cs typeface="Graphik Semibold"/>
                <a:sym typeface="Graphik Semibold"/>
              </a:defRPr>
            </a:lvl2pPr>
            <a:lvl3pPr marL="0" indent="685800" algn="ctr" defTabSz="619125">
              <a:lnSpc>
                <a:spcPct val="100000"/>
              </a:lnSpc>
              <a:spcBef>
                <a:spcPts val="0"/>
              </a:spcBef>
              <a:buSzTx/>
              <a:buNone/>
              <a:defRPr sz="4500" spc="-44">
                <a:latin typeface="Graphik Semibold"/>
                <a:ea typeface="Graphik Semibold"/>
                <a:cs typeface="Graphik Semibold"/>
                <a:sym typeface="Graphik Semibold"/>
              </a:defRPr>
            </a:lvl3pPr>
            <a:lvl4pPr marL="0" indent="1028700" algn="ctr" defTabSz="619125">
              <a:lnSpc>
                <a:spcPct val="100000"/>
              </a:lnSpc>
              <a:spcBef>
                <a:spcPts val="0"/>
              </a:spcBef>
              <a:buSzTx/>
              <a:buNone/>
              <a:defRPr sz="4500" spc="-44">
                <a:latin typeface="Graphik Semibold"/>
                <a:ea typeface="Graphik Semibold"/>
                <a:cs typeface="Graphik Semibold"/>
                <a:sym typeface="Graphik Semibold"/>
              </a:defRPr>
            </a:lvl4pPr>
            <a:lvl5pPr marL="0" indent="1371600" algn="ctr" defTabSz="619125">
              <a:lnSpc>
                <a:spcPct val="100000"/>
              </a:lnSpc>
              <a:spcBef>
                <a:spcPts val="0"/>
              </a:spcBef>
              <a:buSzTx/>
              <a:buNone/>
              <a:defRPr sz="4500" spc="-44">
                <a:latin typeface="Graphik Semibold"/>
                <a:ea typeface="Graphik Semibold"/>
                <a:cs typeface="Graphik Semibold"/>
                <a:sym typeface="Graphik Semibold"/>
              </a:defRPr>
            </a:lvl5pPr>
          </a:lstStyle>
          <a:p>
            <a:r>
              <a:t>Presentation Subtitle</a:t>
            </a:r>
          </a:p>
          <a:p>
            <a:pPr lvl="1"/>
            <a:endParaRPr/>
          </a:p>
          <a:p>
            <a:pPr lvl="2"/>
            <a:endParaRPr/>
          </a:p>
          <a:p>
            <a:pPr lvl="3"/>
            <a:endParaRPr/>
          </a:p>
          <a:p>
            <a:pPr lvl="4"/>
            <a:endParaRPr/>
          </a:p>
        </p:txBody>
      </p:sp>
      <p:sp>
        <p:nvSpPr>
          <p:cNvPr id="14" name="Slide Number"/>
          <p:cNvSpPr txBox="1">
            <a:spLocks noGrp="1"/>
          </p:cNvSpPr>
          <p:nvPr>
            <p:ph type="sldNum" sz="quarter" idx="2"/>
          </p:nvPr>
        </p:nvSpPr>
        <p:spPr>
          <a:xfrm>
            <a:off x="9001125" y="12700001"/>
            <a:ext cx="291466"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Beach and sea at sunset"/>
          <p:cNvSpPr>
            <a:spLocks noGrp="1"/>
          </p:cNvSpPr>
          <p:nvPr>
            <p:ph type="pic" idx="21"/>
          </p:nvPr>
        </p:nvSpPr>
        <p:spPr>
          <a:xfrm>
            <a:off x="0" y="-1270000"/>
            <a:ext cx="18288000" cy="16256000"/>
          </a:xfrm>
          <a:prstGeom prst="rect">
            <a:avLst/>
          </a:prstGeom>
        </p:spPr>
        <p:txBody>
          <a:bodyPr lIns="91439" tIns="45719" rIns="91439" bIns="45719">
            <a:noAutofit/>
          </a:bodyPr>
          <a:lstStyle/>
          <a:p>
            <a:endParaRPr/>
          </a:p>
        </p:txBody>
      </p:sp>
      <p:sp>
        <p:nvSpPr>
          <p:cNvPr id="22" name="Presentation Title"/>
          <p:cNvSpPr txBox="1">
            <a:spLocks noGrp="1"/>
          </p:cNvSpPr>
          <p:nvPr>
            <p:ph type="title" hasCustomPrompt="1"/>
          </p:nvPr>
        </p:nvSpPr>
        <p:spPr>
          <a:xfrm>
            <a:off x="914400" y="3543300"/>
            <a:ext cx="16459200" cy="4267200"/>
          </a:xfrm>
          <a:prstGeom prst="rect">
            <a:avLst/>
          </a:prstGeom>
        </p:spPr>
        <p:txBody>
          <a:bodyPr anchor="b"/>
          <a:lstStyle>
            <a:lvl1pPr>
              <a:defRPr sz="9600" spc="-96">
                <a:solidFill>
                  <a:srgbClr val="FFFFFF"/>
                </a:solidFill>
              </a:defRPr>
            </a:lvl1pPr>
          </a:lstStyle>
          <a:p>
            <a:r>
              <a:t>Presentation Title</a:t>
            </a:r>
          </a:p>
        </p:txBody>
      </p:sp>
      <p:sp>
        <p:nvSpPr>
          <p:cNvPr id="23" name="Body Level One…"/>
          <p:cNvSpPr txBox="1">
            <a:spLocks noGrp="1"/>
          </p:cNvSpPr>
          <p:nvPr>
            <p:ph type="body" sz="quarter" idx="1" hasCustomPrompt="1"/>
          </p:nvPr>
        </p:nvSpPr>
        <p:spPr>
          <a:xfrm>
            <a:off x="914400" y="7569200"/>
            <a:ext cx="16459200" cy="2252112"/>
          </a:xfrm>
          <a:prstGeom prst="rect">
            <a:avLst/>
          </a:prstGeom>
        </p:spPr>
        <p:txBody>
          <a:bodyPr/>
          <a:lstStyle>
            <a:lvl1pPr marL="0" indent="0" algn="ctr" defTabSz="619125">
              <a:lnSpc>
                <a:spcPct val="100000"/>
              </a:lnSpc>
              <a:spcBef>
                <a:spcPts val="0"/>
              </a:spcBef>
              <a:buSzTx/>
              <a:buNone/>
              <a:defRPr sz="4500" spc="-44">
                <a:solidFill>
                  <a:srgbClr val="FFFFFF"/>
                </a:solidFill>
                <a:latin typeface="Graphik Semibold"/>
                <a:ea typeface="Graphik Semibold"/>
                <a:cs typeface="Graphik Semibold"/>
                <a:sym typeface="Graphik Semibold"/>
              </a:defRPr>
            </a:lvl1pPr>
            <a:lvl2pPr marL="0" indent="342900" algn="ctr" defTabSz="619125">
              <a:lnSpc>
                <a:spcPct val="100000"/>
              </a:lnSpc>
              <a:spcBef>
                <a:spcPts val="0"/>
              </a:spcBef>
              <a:buSzTx/>
              <a:buNone/>
              <a:defRPr sz="4500" spc="-44">
                <a:solidFill>
                  <a:srgbClr val="FFFFFF"/>
                </a:solidFill>
                <a:latin typeface="Graphik Semibold"/>
                <a:ea typeface="Graphik Semibold"/>
                <a:cs typeface="Graphik Semibold"/>
                <a:sym typeface="Graphik Semibold"/>
              </a:defRPr>
            </a:lvl2pPr>
            <a:lvl3pPr marL="0" indent="685800" algn="ctr" defTabSz="619125">
              <a:lnSpc>
                <a:spcPct val="100000"/>
              </a:lnSpc>
              <a:spcBef>
                <a:spcPts val="0"/>
              </a:spcBef>
              <a:buSzTx/>
              <a:buNone/>
              <a:defRPr sz="4500" spc="-44">
                <a:solidFill>
                  <a:srgbClr val="FFFFFF"/>
                </a:solidFill>
                <a:latin typeface="Graphik Semibold"/>
                <a:ea typeface="Graphik Semibold"/>
                <a:cs typeface="Graphik Semibold"/>
                <a:sym typeface="Graphik Semibold"/>
              </a:defRPr>
            </a:lvl3pPr>
            <a:lvl4pPr marL="0" indent="1028700" algn="ctr" defTabSz="619125">
              <a:lnSpc>
                <a:spcPct val="100000"/>
              </a:lnSpc>
              <a:spcBef>
                <a:spcPts val="0"/>
              </a:spcBef>
              <a:buSzTx/>
              <a:buNone/>
              <a:defRPr sz="4500" spc="-44">
                <a:solidFill>
                  <a:srgbClr val="FFFFFF"/>
                </a:solidFill>
                <a:latin typeface="Graphik Semibold"/>
                <a:ea typeface="Graphik Semibold"/>
                <a:cs typeface="Graphik Semibold"/>
                <a:sym typeface="Graphik Semibold"/>
              </a:defRPr>
            </a:lvl4pPr>
            <a:lvl5pPr marL="0" indent="1371600" algn="ctr" defTabSz="619125">
              <a:lnSpc>
                <a:spcPct val="100000"/>
              </a:lnSpc>
              <a:spcBef>
                <a:spcPts val="0"/>
              </a:spcBef>
              <a:buSzTx/>
              <a:buNone/>
              <a:defRPr sz="4500" spc="-44">
                <a:solidFill>
                  <a:srgbClr val="FFFFFF"/>
                </a:solidFill>
                <a:latin typeface="Graphik Semibold"/>
                <a:ea typeface="Graphik Semibold"/>
                <a:cs typeface="Graphik Semibold"/>
                <a:sym typeface="Graphik Semibold"/>
              </a:defRPr>
            </a:lvl5pPr>
          </a:lstStyle>
          <a:p>
            <a:r>
              <a:t>Presentation Subtitle</a:t>
            </a:r>
          </a:p>
          <a:p>
            <a:pPr lvl="1"/>
            <a:endParaRPr/>
          </a:p>
          <a:p>
            <a:pPr lvl="2"/>
            <a:endParaRPr/>
          </a:p>
          <a:p>
            <a:pPr lvl="3"/>
            <a:endParaRPr/>
          </a:p>
          <a:p>
            <a:pPr lvl="4"/>
            <a:endParaRPr/>
          </a:p>
        </p:txBody>
      </p:sp>
      <p:sp>
        <p:nvSpPr>
          <p:cNvPr id="24" name="Author and Date"/>
          <p:cNvSpPr txBox="1">
            <a:spLocks noGrp="1"/>
          </p:cNvSpPr>
          <p:nvPr>
            <p:ph type="body" sz="quarter" idx="22" hasCustomPrompt="1"/>
          </p:nvPr>
        </p:nvSpPr>
        <p:spPr>
          <a:xfrm>
            <a:off x="914400" y="11988801"/>
            <a:ext cx="16459202" cy="605791"/>
          </a:xfrm>
          <a:prstGeom prst="rect">
            <a:avLst/>
          </a:prstGeom>
        </p:spPr>
        <p:txBody>
          <a:bodyPr/>
          <a:lstStyle>
            <a:lvl1pPr marL="0" indent="0" algn="ctr" defTabSz="619125">
              <a:lnSpc>
                <a:spcPct val="100000"/>
              </a:lnSpc>
              <a:spcBef>
                <a:spcPts val="0"/>
              </a:spcBef>
              <a:buSzTx/>
              <a:buNone/>
              <a:defRPr sz="2250" spc="-22">
                <a:solidFill>
                  <a:srgbClr val="FFFFFF"/>
                </a:solidFill>
                <a:latin typeface="Graphik Medium"/>
                <a:ea typeface="Graphik Medium"/>
                <a:cs typeface="Graphik Medium"/>
                <a:sym typeface="Graphik Medium"/>
              </a:defRPr>
            </a:lvl1pPr>
          </a:lstStyle>
          <a:p>
            <a:r>
              <a:t>Author and Date</a:t>
            </a:r>
          </a:p>
        </p:txBody>
      </p:sp>
      <p:sp>
        <p:nvSpPr>
          <p:cNvPr id="2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Slide Title"/>
          <p:cNvSpPr txBox="1">
            <a:spLocks noGrp="1"/>
          </p:cNvSpPr>
          <p:nvPr>
            <p:ph type="title" hasCustomPrompt="1"/>
          </p:nvPr>
        </p:nvSpPr>
        <p:spPr>
          <a:xfrm>
            <a:off x="911621" y="4585103"/>
            <a:ext cx="7318004" cy="2540001"/>
          </a:xfrm>
          <a:prstGeom prst="rect">
            <a:avLst/>
          </a:prstGeom>
        </p:spPr>
        <p:txBody>
          <a:bodyPr anchor="b"/>
          <a:lstStyle/>
          <a:p>
            <a:r>
              <a:t>Slide Title</a:t>
            </a:r>
          </a:p>
        </p:txBody>
      </p:sp>
      <p:sp>
        <p:nvSpPr>
          <p:cNvPr id="33" name="Sea against sky at sunset"/>
          <p:cNvSpPr>
            <a:spLocks noGrp="1"/>
          </p:cNvSpPr>
          <p:nvPr>
            <p:ph type="pic" idx="21"/>
          </p:nvPr>
        </p:nvSpPr>
        <p:spPr>
          <a:xfrm>
            <a:off x="6962775" y="1270000"/>
            <a:ext cx="12563475" cy="11176000"/>
          </a:xfrm>
          <a:prstGeom prst="rect">
            <a:avLst/>
          </a:prstGeom>
        </p:spPr>
        <p:txBody>
          <a:bodyPr lIns="91439" tIns="45719" rIns="91439" bIns="45719">
            <a:noAutofit/>
          </a:bodyPr>
          <a:lstStyle/>
          <a:p>
            <a:endParaRPr/>
          </a:p>
        </p:txBody>
      </p:sp>
      <p:sp>
        <p:nvSpPr>
          <p:cNvPr id="34" name="Body Level One…"/>
          <p:cNvSpPr txBox="1">
            <a:spLocks noGrp="1"/>
          </p:cNvSpPr>
          <p:nvPr>
            <p:ph type="body" sz="quarter" idx="1" hasCustomPrompt="1"/>
          </p:nvPr>
        </p:nvSpPr>
        <p:spPr>
          <a:xfrm>
            <a:off x="914400" y="7016750"/>
            <a:ext cx="7315200" cy="5416550"/>
          </a:xfrm>
          <a:prstGeom prst="rect">
            <a:avLst/>
          </a:prstGeom>
        </p:spPr>
        <p:txBody>
          <a:bodyPr/>
          <a:lstStyle>
            <a:lvl1pPr marL="0" indent="0" algn="ctr" defTabSz="619125">
              <a:lnSpc>
                <a:spcPct val="100000"/>
              </a:lnSpc>
              <a:spcBef>
                <a:spcPts val="0"/>
              </a:spcBef>
              <a:buSzTx/>
              <a:buNone/>
              <a:defRPr spc="-33">
                <a:latin typeface="Graphik Semibold"/>
                <a:ea typeface="Graphik Semibold"/>
                <a:cs typeface="Graphik Semibold"/>
                <a:sym typeface="Graphik Semibold"/>
              </a:defRPr>
            </a:lvl1pPr>
            <a:lvl2pPr marL="0" indent="342900" algn="ctr" defTabSz="619125">
              <a:lnSpc>
                <a:spcPct val="100000"/>
              </a:lnSpc>
              <a:spcBef>
                <a:spcPts val="0"/>
              </a:spcBef>
              <a:buSzTx/>
              <a:buNone/>
              <a:defRPr spc="-33">
                <a:latin typeface="Graphik Semibold"/>
                <a:ea typeface="Graphik Semibold"/>
                <a:cs typeface="Graphik Semibold"/>
                <a:sym typeface="Graphik Semibold"/>
              </a:defRPr>
            </a:lvl2pPr>
            <a:lvl3pPr marL="0" indent="685800" algn="ctr" defTabSz="619125">
              <a:lnSpc>
                <a:spcPct val="100000"/>
              </a:lnSpc>
              <a:spcBef>
                <a:spcPts val="0"/>
              </a:spcBef>
              <a:buSzTx/>
              <a:buNone/>
              <a:defRPr spc="-33">
                <a:latin typeface="Graphik Semibold"/>
                <a:ea typeface="Graphik Semibold"/>
                <a:cs typeface="Graphik Semibold"/>
                <a:sym typeface="Graphik Semibold"/>
              </a:defRPr>
            </a:lvl3pPr>
            <a:lvl4pPr marL="0" indent="1028700" algn="ctr" defTabSz="619125">
              <a:lnSpc>
                <a:spcPct val="100000"/>
              </a:lnSpc>
              <a:spcBef>
                <a:spcPts val="0"/>
              </a:spcBef>
              <a:buSzTx/>
              <a:buNone/>
              <a:defRPr spc="-33">
                <a:latin typeface="Graphik Semibold"/>
                <a:ea typeface="Graphik Semibold"/>
                <a:cs typeface="Graphik Semibold"/>
                <a:sym typeface="Graphik Semibold"/>
              </a:defRPr>
            </a:lvl4pPr>
            <a:lvl5pPr marL="0" indent="1371600" algn="ctr" defTabSz="619125">
              <a:lnSpc>
                <a:spcPct val="100000"/>
              </a:lnSpc>
              <a:spcBef>
                <a:spcPts val="0"/>
              </a:spcBef>
              <a:buSzTx/>
              <a:buNone/>
              <a:defRPr spc="-33">
                <a:latin typeface="Graphik Semibold"/>
                <a:ea typeface="Graphik Semibold"/>
                <a:cs typeface="Graphik Semibold"/>
                <a:sym typeface="Graphik Semibold"/>
              </a:defRPr>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4" name="Slide Subtitle"/>
          <p:cNvSpPr txBox="1">
            <a:spLocks noGrp="1"/>
          </p:cNvSpPr>
          <p:nvPr>
            <p:ph type="body" sz="quarter" idx="21" hasCustomPrompt="1"/>
          </p:nvPr>
        </p:nvSpPr>
        <p:spPr>
          <a:xfrm>
            <a:off x="914400" y="2384649"/>
            <a:ext cx="16459202" cy="832613"/>
          </a:xfrm>
          <a:prstGeom prst="rect">
            <a:avLst/>
          </a:prstGeom>
        </p:spPr>
        <p:txBody>
          <a:bodyPr/>
          <a:lstStyle>
            <a:lvl1pPr marL="0" indent="0" algn="ctr" defTabSz="619125">
              <a:lnSpc>
                <a:spcPct val="100000"/>
              </a:lnSpc>
              <a:spcBef>
                <a:spcPts val="0"/>
              </a:spcBef>
              <a:buSzTx/>
              <a:buNone/>
              <a:defRPr spc="-33">
                <a:latin typeface="Graphik Semibold"/>
                <a:ea typeface="Graphik Semibold"/>
                <a:cs typeface="Graphik Semibold"/>
                <a:sym typeface="Graphik Semibold"/>
              </a:defRPr>
            </a:lvl1pPr>
          </a:lstStyle>
          <a:p>
            <a:r>
              <a:t>Slide Subtitle</a:t>
            </a: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xfrm>
            <a:off x="914400" y="4013200"/>
            <a:ext cx="16459200" cy="8487148"/>
          </a:xfrm>
          <a:prstGeom prst="rect">
            <a:avLst/>
          </a:prstGeom>
        </p:spPr>
        <p:txBody>
          <a:bodyPr numCol="2" spcCol="2558384"/>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xfrm>
            <a:off x="9001125" y="12700001"/>
            <a:ext cx="291466"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Title"/>
          <p:cNvSpPr txBox="1">
            <a:spLocks noGrp="1"/>
          </p:cNvSpPr>
          <p:nvPr>
            <p:ph type="title" hasCustomPrompt="1"/>
          </p:nvPr>
        </p:nvSpPr>
        <p:spPr>
          <a:xfrm>
            <a:off x="914400" y="774700"/>
            <a:ext cx="7315200" cy="1600200"/>
          </a:xfrm>
          <a:prstGeom prst="rect">
            <a:avLst/>
          </a:prstGeom>
        </p:spPr>
        <p:txBody>
          <a:bodyPr/>
          <a:lstStyle/>
          <a:p>
            <a:r>
              <a:t>Slide Title</a:t>
            </a:r>
          </a:p>
        </p:txBody>
      </p:sp>
      <p:sp>
        <p:nvSpPr>
          <p:cNvPr id="61" name="Sea against sky at sunset"/>
          <p:cNvSpPr>
            <a:spLocks noGrp="1"/>
          </p:cNvSpPr>
          <p:nvPr>
            <p:ph type="pic" idx="21"/>
          </p:nvPr>
        </p:nvSpPr>
        <p:spPr>
          <a:xfrm>
            <a:off x="9144483" y="718588"/>
            <a:ext cx="8229601" cy="12329624"/>
          </a:xfrm>
          <a:prstGeom prst="rect">
            <a:avLst/>
          </a:prstGeom>
        </p:spPr>
        <p:txBody>
          <a:bodyPr lIns="91439" tIns="45719" rIns="91439" bIns="45719">
            <a:noAutofit/>
          </a:bodyPr>
          <a:lstStyle/>
          <a:p>
            <a:endParaRPr/>
          </a:p>
        </p:txBody>
      </p:sp>
      <p:sp>
        <p:nvSpPr>
          <p:cNvPr id="62" name="Slide Subtitle"/>
          <p:cNvSpPr txBox="1">
            <a:spLocks noGrp="1"/>
          </p:cNvSpPr>
          <p:nvPr>
            <p:ph type="body" sz="quarter" idx="22" hasCustomPrompt="1"/>
          </p:nvPr>
        </p:nvSpPr>
        <p:spPr>
          <a:xfrm>
            <a:off x="914400" y="2387600"/>
            <a:ext cx="7318177" cy="832612"/>
          </a:xfrm>
          <a:prstGeom prst="rect">
            <a:avLst/>
          </a:prstGeom>
        </p:spPr>
        <p:txBody>
          <a:bodyPr/>
          <a:lstStyle>
            <a:lvl1pPr marL="0" indent="0" algn="ctr" defTabSz="619125">
              <a:lnSpc>
                <a:spcPct val="100000"/>
              </a:lnSpc>
              <a:spcBef>
                <a:spcPts val="0"/>
              </a:spcBef>
              <a:buSzTx/>
              <a:buNone/>
              <a:defRPr spc="-33">
                <a:latin typeface="Graphik Semibold"/>
                <a:ea typeface="Graphik Semibold"/>
                <a:cs typeface="Graphik Semibold"/>
                <a:sym typeface="Graphik Semibold"/>
              </a:defRPr>
            </a:lvl1pPr>
          </a:lstStyle>
          <a:p>
            <a:r>
              <a:t>Slide Subtitle</a:t>
            </a:r>
          </a:p>
        </p:txBody>
      </p:sp>
      <p:sp>
        <p:nvSpPr>
          <p:cNvPr id="63" name="Body Level One…"/>
          <p:cNvSpPr txBox="1">
            <a:spLocks noGrp="1"/>
          </p:cNvSpPr>
          <p:nvPr>
            <p:ph type="body" sz="half" idx="1" hasCustomPrompt="1"/>
          </p:nvPr>
        </p:nvSpPr>
        <p:spPr>
          <a:xfrm>
            <a:off x="914400" y="4023222"/>
            <a:ext cx="7318177" cy="8384679"/>
          </a:xfrm>
          <a:prstGeom prst="rect">
            <a:avLst/>
          </a:prstGeom>
        </p:spPr>
        <p:txBody>
          <a:bodyPr/>
          <a:lstStyle/>
          <a:p>
            <a:r>
              <a:t>Slide bullet text</a:t>
            </a:r>
          </a:p>
          <a:p>
            <a:pPr lvl="1"/>
            <a:endParaRPr/>
          </a:p>
          <a:p>
            <a:pPr lvl="2"/>
            <a:endParaRPr/>
          </a:p>
          <a:p>
            <a:pPr lvl="3"/>
            <a:endParaRPr/>
          </a:p>
          <a:p>
            <a:pPr lvl="4"/>
            <a:endParaRPr/>
          </a:p>
        </p:txBody>
      </p:sp>
      <p:sp>
        <p:nvSpPr>
          <p:cNvPr id="64" name="Slide Number"/>
          <p:cNvSpPr txBox="1">
            <a:spLocks noGrp="1"/>
          </p:cNvSpPr>
          <p:nvPr>
            <p:ph type="sldNum" sz="quarter" idx="2"/>
          </p:nvPr>
        </p:nvSpPr>
        <p:spPr>
          <a:xfrm>
            <a:off x="9003030" y="12700001"/>
            <a:ext cx="291466"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Live Video Small">
    <p:spTree>
      <p:nvGrpSpPr>
        <p:cNvPr id="1" name=""/>
        <p:cNvGrpSpPr/>
        <p:nvPr/>
      </p:nvGrpSpPr>
      <p:grpSpPr>
        <a:xfrm>
          <a:off x="0" y="0"/>
          <a:ext cx="0" cy="0"/>
          <a:chOff x="0" y="0"/>
          <a:chExt cx="0" cy="0"/>
        </a:xfrm>
      </p:grpSpPr>
      <p:sp>
        <p:nvSpPr>
          <p:cNvPr id="71" name="Slide Title"/>
          <p:cNvSpPr txBox="1">
            <a:spLocks noGrp="1"/>
          </p:cNvSpPr>
          <p:nvPr>
            <p:ph type="title" hasCustomPrompt="1"/>
          </p:nvPr>
        </p:nvSpPr>
        <p:spPr>
          <a:xfrm>
            <a:off x="914400" y="774700"/>
            <a:ext cx="7315200" cy="1600200"/>
          </a:xfrm>
          <a:prstGeom prst="rect">
            <a:avLst/>
          </a:prstGeom>
        </p:spPr>
        <p:txBody>
          <a:bodyPr/>
          <a:lstStyle/>
          <a:p>
            <a:r>
              <a:t>Slide Title</a:t>
            </a:r>
          </a:p>
        </p:txBody>
      </p:sp>
      <p:sp>
        <p:nvSpPr>
          <p:cNvPr id="72" name="Slide Subtitle"/>
          <p:cNvSpPr txBox="1">
            <a:spLocks noGrp="1"/>
          </p:cNvSpPr>
          <p:nvPr>
            <p:ph type="body" sz="quarter" idx="21" hasCustomPrompt="1"/>
          </p:nvPr>
        </p:nvSpPr>
        <p:spPr>
          <a:xfrm>
            <a:off x="914400" y="2387600"/>
            <a:ext cx="7318177" cy="832612"/>
          </a:xfrm>
          <a:prstGeom prst="rect">
            <a:avLst/>
          </a:prstGeom>
        </p:spPr>
        <p:txBody>
          <a:bodyPr/>
          <a:lstStyle>
            <a:lvl1pPr marL="0" indent="0" algn="ctr" defTabSz="619125">
              <a:lnSpc>
                <a:spcPct val="100000"/>
              </a:lnSpc>
              <a:spcBef>
                <a:spcPts val="0"/>
              </a:spcBef>
              <a:buSzTx/>
              <a:buNone/>
              <a:defRPr spc="-33">
                <a:latin typeface="Graphik Semibold"/>
                <a:ea typeface="Graphik Semibold"/>
                <a:cs typeface="Graphik Semibold"/>
                <a:sym typeface="Graphik Semibold"/>
              </a:defRPr>
            </a:lvl1pPr>
          </a:lstStyle>
          <a:p>
            <a:r>
              <a:t>Slide Subtitle</a:t>
            </a:r>
          </a:p>
        </p:txBody>
      </p:sp>
      <p:sp>
        <p:nvSpPr>
          <p:cNvPr id="73" name="Body Level One…"/>
          <p:cNvSpPr txBox="1">
            <a:spLocks noGrp="1"/>
          </p:cNvSpPr>
          <p:nvPr>
            <p:ph type="body" sz="half" idx="1" hasCustomPrompt="1"/>
          </p:nvPr>
        </p:nvSpPr>
        <p:spPr>
          <a:xfrm>
            <a:off x="914400" y="4023222"/>
            <a:ext cx="7318177" cy="8384679"/>
          </a:xfrm>
          <a:prstGeom prst="rect">
            <a:avLst/>
          </a:prstGeom>
        </p:spPr>
        <p:txBody>
          <a:bodyPr/>
          <a:lstStyle/>
          <a:p>
            <a:r>
              <a:t>Slide bullet text</a:t>
            </a:r>
          </a:p>
          <a:p>
            <a:pPr lvl="1"/>
            <a:endParaRPr/>
          </a:p>
          <a:p>
            <a:pPr lvl="2"/>
            <a:endParaRPr/>
          </a:p>
          <a:p>
            <a:pPr lvl="3"/>
            <a:endParaRPr/>
          </a:p>
          <a:p>
            <a:pPr lvl="4"/>
            <a:endParaRPr/>
          </a:p>
        </p:txBody>
      </p:sp>
      <p:sp>
        <p:nvSpPr>
          <p:cNvPr id="74" name="Slide Number"/>
          <p:cNvSpPr txBox="1">
            <a:spLocks noGrp="1"/>
          </p:cNvSpPr>
          <p:nvPr>
            <p:ph type="sldNum" sz="quarter" idx="2"/>
          </p:nvPr>
        </p:nvSpPr>
        <p:spPr>
          <a:xfrm>
            <a:off x="9003030" y="12700001"/>
            <a:ext cx="291466"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Bullets &amp; Live Video Large">
    <p:spTree>
      <p:nvGrpSpPr>
        <p:cNvPr id="1" name=""/>
        <p:cNvGrpSpPr/>
        <p:nvPr/>
      </p:nvGrpSpPr>
      <p:grpSpPr>
        <a:xfrm>
          <a:off x="0" y="0"/>
          <a:ext cx="0" cy="0"/>
          <a:chOff x="0" y="0"/>
          <a:chExt cx="0" cy="0"/>
        </a:xfrm>
      </p:grpSpPr>
      <p:sp>
        <p:nvSpPr>
          <p:cNvPr id="81" name="Slide Title"/>
          <p:cNvSpPr txBox="1">
            <a:spLocks noGrp="1"/>
          </p:cNvSpPr>
          <p:nvPr>
            <p:ph type="title" hasCustomPrompt="1"/>
          </p:nvPr>
        </p:nvSpPr>
        <p:spPr>
          <a:xfrm>
            <a:off x="914400" y="774700"/>
            <a:ext cx="7315200" cy="1600200"/>
          </a:xfrm>
          <a:prstGeom prst="rect">
            <a:avLst/>
          </a:prstGeom>
        </p:spPr>
        <p:txBody>
          <a:bodyPr/>
          <a:lstStyle/>
          <a:p>
            <a:r>
              <a:t>Slide Title</a:t>
            </a:r>
          </a:p>
        </p:txBody>
      </p:sp>
      <p:sp>
        <p:nvSpPr>
          <p:cNvPr id="82" name="Slide Subtitle"/>
          <p:cNvSpPr txBox="1">
            <a:spLocks noGrp="1"/>
          </p:cNvSpPr>
          <p:nvPr>
            <p:ph type="body" sz="quarter" idx="21" hasCustomPrompt="1"/>
          </p:nvPr>
        </p:nvSpPr>
        <p:spPr>
          <a:xfrm>
            <a:off x="914400" y="2387600"/>
            <a:ext cx="7318177" cy="832612"/>
          </a:xfrm>
          <a:prstGeom prst="rect">
            <a:avLst/>
          </a:prstGeom>
        </p:spPr>
        <p:txBody>
          <a:bodyPr/>
          <a:lstStyle>
            <a:lvl1pPr marL="0" indent="0" algn="ctr" defTabSz="619125">
              <a:lnSpc>
                <a:spcPct val="100000"/>
              </a:lnSpc>
              <a:spcBef>
                <a:spcPts val="0"/>
              </a:spcBef>
              <a:buSzTx/>
              <a:buNone/>
              <a:defRPr spc="-33">
                <a:latin typeface="Graphik Semibold"/>
                <a:ea typeface="Graphik Semibold"/>
                <a:cs typeface="Graphik Semibold"/>
                <a:sym typeface="Graphik Semibold"/>
              </a:defRPr>
            </a:lvl1pPr>
          </a:lstStyle>
          <a:p>
            <a:r>
              <a:t>Slide Subtitle</a:t>
            </a:r>
          </a:p>
        </p:txBody>
      </p:sp>
      <p:sp>
        <p:nvSpPr>
          <p:cNvPr id="83" name="Body Level One…"/>
          <p:cNvSpPr txBox="1">
            <a:spLocks noGrp="1"/>
          </p:cNvSpPr>
          <p:nvPr>
            <p:ph type="body" sz="half" idx="1" hasCustomPrompt="1"/>
          </p:nvPr>
        </p:nvSpPr>
        <p:spPr>
          <a:xfrm>
            <a:off x="914400" y="4023222"/>
            <a:ext cx="7318177" cy="8384679"/>
          </a:xfrm>
          <a:prstGeom prst="rect">
            <a:avLst/>
          </a:prstGeom>
        </p:spPr>
        <p:txBody>
          <a:bodyPr/>
          <a:lstStyle/>
          <a:p>
            <a:r>
              <a:t>Slide bullet text</a:t>
            </a:r>
          </a:p>
          <a:p>
            <a:pPr lvl="1"/>
            <a:endParaRPr/>
          </a:p>
          <a:p>
            <a:pPr lvl="2"/>
            <a:endParaRPr/>
          </a:p>
          <a:p>
            <a:pPr lvl="3"/>
            <a:endParaRPr/>
          </a:p>
          <a:p>
            <a:pPr lvl="4"/>
            <a:endParaRPr/>
          </a:p>
        </p:txBody>
      </p:sp>
      <p:sp>
        <p:nvSpPr>
          <p:cNvPr id="84" name="Slide Number"/>
          <p:cNvSpPr txBox="1">
            <a:spLocks noGrp="1"/>
          </p:cNvSpPr>
          <p:nvPr>
            <p:ph type="sldNum" sz="quarter" idx="2"/>
          </p:nvPr>
        </p:nvSpPr>
        <p:spPr>
          <a:xfrm>
            <a:off x="9003030" y="12700001"/>
            <a:ext cx="291466"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91" name="Section Title"/>
          <p:cNvSpPr txBox="1">
            <a:spLocks noGrp="1"/>
          </p:cNvSpPr>
          <p:nvPr>
            <p:ph type="title" hasCustomPrompt="1"/>
          </p:nvPr>
        </p:nvSpPr>
        <p:spPr>
          <a:xfrm>
            <a:off x="914400" y="3242271"/>
            <a:ext cx="16459200" cy="6604001"/>
          </a:xfrm>
          <a:prstGeom prst="rect">
            <a:avLst/>
          </a:prstGeom>
        </p:spPr>
        <p:txBody>
          <a:bodyPr anchor="ctr"/>
          <a:lstStyle>
            <a:lvl1pPr>
              <a:defRPr sz="9600" spc="0"/>
            </a:lvl1pPr>
          </a:lstStyle>
          <a:p>
            <a:r>
              <a:t>Section Title</a:t>
            </a:r>
          </a:p>
        </p:txBody>
      </p:sp>
      <p:sp>
        <p:nvSpPr>
          <p:cNvPr id="92" name="Slide Number"/>
          <p:cNvSpPr txBox="1">
            <a:spLocks noGrp="1"/>
          </p:cNvSpPr>
          <p:nvPr>
            <p:ph type="sldNum" sz="quarter" idx="2"/>
          </p:nvPr>
        </p:nvSpPr>
        <p:spPr>
          <a:xfrm>
            <a:off x="9001125" y="12700001"/>
            <a:ext cx="291466"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99" name="Slide Title"/>
          <p:cNvSpPr txBox="1">
            <a:spLocks noGrp="1"/>
          </p:cNvSpPr>
          <p:nvPr>
            <p:ph type="title" hasCustomPrompt="1"/>
          </p:nvPr>
        </p:nvSpPr>
        <p:spPr>
          <a:prstGeom prst="rect">
            <a:avLst/>
          </a:prstGeom>
        </p:spPr>
        <p:txBody>
          <a:bodyPr/>
          <a:lstStyle/>
          <a:p>
            <a:r>
              <a:t>Slide Title</a:t>
            </a:r>
          </a:p>
        </p:txBody>
      </p:sp>
      <p:sp>
        <p:nvSpPr>
          <p:cNvPr id="100" name="Slide Subtitle"/>
          <p:cNvSpPr txBox="1">
            <a:spLocks noGrp="1"/>
          </p:cNvSpPr>
          <p:nvPr>
            <p:ph type="body" sz="quarter" idx="21" hasCustomPrompt="1"/>
          </p:nvPr>
        </p:nvSpPr>
        <p:spPr>
          <a:xfrm>
            <a:off x="914400" y="2384649"/>
            <a:ext cx="16459202" cy="832613"/>
          </a:xfrm>
          <a:prstGeom prst="rect">
            <a:avLst/>
          </a:prstGeom>
        </p:spPr>
        <p:txBody>
          <a:bodyPr/>
          <a:lstStyle>
            <a:lvl1pPr marL="0" indent="0" algn="ctr" defTabSz="619125">
              <a:lnSpc>
                <a:spcPct val="100000"/>
              </a:lnSpc>
              <a:spcBef>
                <a:spcPts val="0"/>
              </a:spcBef>
              <a:buSzTx/>
              <a:buNone/>
              <a:defRPr spc="-33">
                <a:latin typeface="Graphik Semibold"/>
                <a:ea typeface="Graphik Semibold"/>
                <a:cs typeface="Graphik Semibold"/>
                <a:sym typeface="Graphik Semibold"/>
              </a:defRPr>
            </a:lvl1pPr>
          </a:lstStyle>
          <a:p>
            <a:r>
              <a:t>Slide Subtitle</a:t>
            </a:r>
          </a:p>
        </p:txBody>
      </p:sp>
      <p:sp>
        <p:nvSpPr>
          <p:cNvPr id="101" name="Slide Number"/>
          <p:cNvSpPr txBox="1">
            <a:spLocks noGrp="1"/>
          </p:cNvSpPr>
          <p:nvPr>
            <p:ph type="sldNum" sz="quarter" idx="2"/>
          </p:nvPr>
        </p:nvSpPr>
        <p:spPr>
          <a:xfrm>
            <a:off x="9001125" y="12700001"/>
            <a:ext cx="291466"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108" name="Agenda Title"/>
          <p:cNvSpPr txBox="1">
            <a:spLocks noGrp="1"/>
          </p:cNvSpPr>
          <p:nvPr>
            <p:ph type="title" hasCustomPrompt="1"/>
          </p:nvPr>
        </p:nvSpPr>
        <p:spPr>
          <a:prstGeom prst="rect">
            <a:avLst/>
          </a:prstGeom>
        </p:spPr>
        <p:txBody>
          <a:bodyPr/>
          <a:lstStyle/>
          <a:p>
            <a:r>
              <a:t>Agenda Title</a:t>
            </a:r>
          </a:p>
        </p:txBody>
      </p:sp>
      <p:sp>
        <p:nvSpPr>
          <p:cNvPr id="109" name="Body Level One…"/>
          <p:cNvSpPr txBox="1">
            <a:spLocks noGrp="1"/>
          </p:cNvSpPr>
          <p:nvPr>
            <p:ph type="body" idx="1" hasCustomPrompt="1"/>
          </p:nvPr>
        </p:nvSpPr>
        <p:spPr>
          <a:xfrm>
            <a:off x="914400" y="4013200"/>
            <a:ext cx="16459200" cy="8385548"/>
          </a:xfrm>
          <a:prstGeom prst="rect">
            <a:avLst/>
          </a:prstGeom>
        </p:spPr>
        <p:txBody>
          <a:bodyPr/>
          <a:lstStyle>
            <a:lvl1pPr marL="0" indent="0" defTabSz="619125">
              <a:lnSpc>
                <a:spcPct val="100000"/>
              </a:lnSpc>
              <a:buSzTx/>
              <a:buNone/>
              <a:defRPr sz="5100" spc="-102">
                <a:latin typeface="Canela Deck Regular"/>
                <a:ea typeface="Canela Deck Regular"/>
                <a:cs typeface="Canela Deck Regular"/>
                <a:sym typeface="Canela Deck Regular"/>
              </a:defRPr>
            </a:lvl1pPr>
            <a:lvl2pPr marL="0" indent="342900" defTabSz="619125">
              <a:lnSpc>
                <a:spcPct val="100000"/>
              </a:lnSpc>
              <a:buSzTx/>
              <a:buNone/>
              <a:defRPr sz="5100" spc="-102">
                <a:latin typeface="Canela Deck Regular"/>
                <a:ea typeface="Canela Deck Regular"/>
                <a:cs typeface="Canela Deck Regular"/>
                <a:sym typeface="Canela Deck Regular"/>
              </a:defRPr>
            </a:lvl2pPr>
            <a:lvl3pPr marL="0" indent="685800" defTabSz="619125">
              <a:lnSpc>
                <a:spcPct val="100000"/>
              </a:lnSpc>
              <a:buSzTx/>
              <a:buNone/>
              <a:defRPr sz="5100" spc="-102">
                <a:latin typeface="Canela Deck Regular"/>
                <a:ea typeface="Canela Deck Regular"/>
                <a:cs typeface="Canela Deck Regular"/>
                <a:sym typeface="Canela Deck Regular"/>
              </a:defRPr>
            </a:lvl3pPr>
            <a:lvl4pPr marL="0" indent="1028700" defTabSz="619125">
              <a:lnSpc>
                <a:spcPct val="100000"/>
              </a:lnSpc>
              <a:buSzTx/>
              <a:buNone/>
              <a:defRPr sz="5100" spc="-102">
                <a:latin typeface="Canela Deck Regular"/>
                <a:ea typeface="Canela Deck Regular"/>
                <a:cs typeface="Canela Deck Regular"/>
                <a:sym typeface="Canela Deck Regular"/>
              </a:defRPr>
            </a:lvl4pPr>
            <a:lvl5pPr marL="0" indent="1371600" defTabSz="619125">
              <a:lnSpc>
                <a:spcPct val="100000"/>
              </a:lnSpc>
              <a:buSzTx/>
              <a:buNone/>
              <a:defRPr sz="5100" spc="-102">
                <a:latin typeface="Canela Deck Regular"/>
                <a:ea typeface="Canela Deck Regular"/>
                <a:cs typeface="Canela Deck Regular"/>
                <a:sym typeface="Canela Deck Regular"/>
              </a:defRPr>
            </a:lvl5pPr>
          </a:lstStyle>
          <a:p>
            <a:r>
              <a:t>Agenda Topics</a:t>
            </a:r>
          </a:p>
          <a:p>
            <a:pPr lvl="1"/>
            <a:endParaRPr/>
          </a:p>
          <a:p>
            <a:pPr lvl="2"/>
            <a:endParaRPr/>
          </a:p>
          <a:p>
            <a:pPr lvl="3"/>
            <a:endParaRPr/>
          </a:p>
          <a:p>
            <a:pPr lvl="4"/>
            <a:endParaRPr/>
          </a:p>
        </p:txBody>
      </p:sp>
      <p:sp>
        <p:nvSpPr>
          <p:cNvPr id="110" name="Agenda Subtitle"/>
          <p:cNvSpPr txBox="1">
            <a:spLocks noGrp="1"/>
          </p:cNvSpPr>
          <p:nvPr>
            <p:ph type="body" sz="quarter" idx="21" hasCustomPrompt="1"/>
          </p:nvPr>
        </p:nvSpPr>
        <p:spPr>
          <a:xfrm>
            <a:off x="914400" y="2387116"/>
            <a:ext cx="16459202" cy="832613"/>
          </a:xfrm>
          <a:prstGeom prst="rect">
            <a:avLst/>
          </a:prstGeom>
        </p:spPr>
        <p:txBody>
          <a:bodyPr/>
          <a:lstStyle>
            <a:lvl1pPr marL="0" indent="0" algn="ctr" defTabSz="619125">
              <a:lnSpc>
                <a:spcPct val="100000"/>
              </a:lnSpc>
              <a:spcBef>
                <a:spcPts val="0"/>
              </a:spcBef>
              <a:buSzTx/>
              <a:buNone/>
              <a:defRPr spc="-33">
                <a:latin typeface="Graphik Semibold"/>
                <a:ea typeface="Graphik Semibold"/>
                <a:cs typeface="Graphik Semibold"/>
                <a:sym typeface="Graphik Semibold"/>
              </a:defRPr>
            </a:lvl1pPr>
          </a:lstStyle>
          <a:p>
            <a:r>
              <a:t>Agenda Subtitle</a:t>
            </a:r>
          </a:p>
        </p:txBody>
      </p:sp>
      <p:sp>
        <p:nvSpPr>
          <p:cNvPr id="111" name="Slide Number"/>
          <p:cNvSpPr txBox="1">
            <a:spLocks noGrp="1"/>
          </p:cNvSpPr>
          <p:nvPr>
            <p:ph type="sldNum" sz="quarter" idx="2"/>
          </p:nvPr>
        </p:nvSpPr>
        <p:spPr>
          <a:xfrm>
            <a:off x="9001125" y="12700001"/>
            <a:ext cx="291466"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118" name="Body Level One…"/>
          <p:cNvSpPr txBox="1">
            <a:spLocks noGrp="1"/>
          </p:cNvSpPr>
          <p:nvPr>
            <p:ph type="body" idx="1" hasCustomPrompt="1"/>
          </p:nvPr>
        </p:nvSpPr>
        <p:spPr>
          <a:xfrm>
            <a:off x="914400" y="3251200"/>
            <a:ext cx="16459200" cy="6604000"/>
          </a:xfrm>
          <a:prstGeom prst="rect">
            <a:avLst/>
          </a:prstGeom>
        </p:spPr>
        <p:txBody>
          <a:bodyPr anchor="ctr"/>
          <a:lstStyle>
            <a:lvl1pPr marL="0" indent="0" algn="ctr" defTabSz="1828800">
              <a:lnSpc>
                <a:spcPct val="80000"/>
              </a:lnSpc>
              <a:spcBef>
                <a:spcPts val="0"/>
              </a:spcBef>
              <a:buSzTx/>
              <a:buNone/>
              <a:defRPr sz="9600">
                <a:latin typeface="Canela Regular"/>
                <a:ea typeface="Canela Regular"/>
                <a:cs typeface="Canela Regular"/>
                <a:sym typeface="Canela Regular"/>
              </a:defRPr>
            </a:lvl1pPr>
            <a:lvl2pPr marL="0" indent="342900" algn="ctr" defTabSz="1828800">
              <a:lnSpc>
                <a:spcPct val="80000"/>
              </a:lnSpc>
              <a:spcBef>
                <a:spcPts val="0"/>
              </a:spcBef>
              <a:buSzTx/>
              <a:buNone/>
              <a:defRPr sz="9600">
                <a:latin typeface="Canela Regular"/>
                <a:ea typeface="Canela Regular"/>
                <a:cs typeface="Canela Regular"/>
                <a:sym typeface="Canela Regular"/>
              </a:defRPr>
            </a:lvl2pPr>
            <a:lvl3pPr marL="0" indent="685800" algn="ctr" defTabSz="1828800">
              <a:lnSpc>
                <a:spcPct val="80000"/>
              </a:lnSpc>
              <a:spcBef>
                <a:spcPts val="0"/>
              </a:spcBef>
              <a:buSzTx/>
              <a:buNone/>
              <a:defRPr sz="9600">
                <a:latin typeface="Canela Regular"/>
                <a:ea typeface="Canela Regular"/>
                <a:cs typeface="Canela Regular"/>
                <a:sym typeface="Canela Regular"/>
              </a:defRPr>
            </a:lvl3pPr>
            <a:lvl4pPr marL="0" indent="1028700" algn="ctr" defTabSz="1828800">
              <a:lnSpc>
                <a:spcPct val="80000"/>
              </a:lnSpc>
              <a:spcBef>
                <a:spcPts val="0"/>
              </a:spcBef>
              <a:buSzTx/>
              <a:buNone/>
              <a:defRPr sz="9600">
                <a:latin typeface="Canela Regular"/>
                <a:ea typeface="Canela Regular"/>
                <a:cs typeface="Canela Regular"/>
                <a:sym typeface="Canela Regular"/>
              </a:defRPr>
            </a:lvl4pPr>
            <a:lvl5pPr marL="0" indent="1371600" algn="ctr" defTabSz="1828800">
              <a:lnSpc>
                <a:spcPct val="80000"/>
              </a:lnSpc>
              <a:spcBef>
                <a:spcPts val="0"/>
              </a:spcBef>
              <a:buSzTx/>
              <a:buNone/>
              <a:defRPr sz="9600">
                <a:latin typeface="Canela Regular"/>
                <a:ea typeface="Canela Regular"/>
                <a:cs typeface="Canela Regular"/>
                <a:sym typeface="Canela Regular"/>
              </a:defRPr>
            </a:lvl5pPr>
          </a:lstStyle>
          <a:p>
            <a:r>
              <a:t>Statement</a:t>
            </a:r>
          </a:p>
          <a:p>
            <a:pPr lvl="1"/>
            <a:endParaRPr/>
          </a:p>
          <a:p>
            <a:pPr lvl="2"/>
            <a:endParaRPr/>
          </a:p>
          <a:p>
            <a:pPr lvl="3"/>
            <a:endParaRPr/>
          </a:p>
          <a:p>
            <a:pPr lvl="4"/>
            <a:endParaRPr/>
          </a:p>
        </p:txBody>
      </p:sp>
      <p:sp>
        <p:nvSpPr>
          <p:cNvPr id="1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26" name="Fact information"/>
          <p:cNvSpPr txBox="1">
            <a:spLocks noGrp="1"/>
          </p:cNvSpPr>
          <p:nvPr>
            <p:ph type="body" sz="quarter" idx="21" hasCustomPrompt="1"/>
          </p:nvPr>
        </p:nvSpPr>
        <p:spPr>
          <a:xfrm>
            <a:off x="914400" y="8462240"/>
            <a:ext cx="16459202" cy="832613"/>
          </a:xfrm>
          <a:prstGeom prst="rect">
            <a:avLst/>
          </a:prstGeom>
        </p:spPr>
        <p:txBody>
          <a:bodyPr/>
          <a:lstStyle>
            <a:lvl1pPr marL="0" indent="0" algn="ctr" defTabSz="619125">
              <a:lnSpc>
                <a:spcPct val="100000"/>
              </a:lnSpc>
              <a:spcBef>
                <a:spcPts val="0"/>
              </a:spcBef>
              <a:buSzTx/>
              <a:buNone/>
              <a:defRPr spc="-33">
                <a:latin typeface="Graphik Semibold"/>
                <a:ea typeface="Graphik Semibold"/>
                <a:cs typeface="Graphik Semibold"/>
                <a:sym typeface="Graphik Semibold"/>
              </a:defRPr>
            </a:lvl1pPr>
          </a:lstStyle>
          <a:p>
            <a:r>
              <a:t>Fact information</a:t>
            </a:r>
          </a:p>
        </p:txBody>
      </p:sp>
      <p:sp>
        <p:nvSpPr>
          <p:cNvPr id="127" name="Body Level One…"/>
          <p:cNvSpPr txBox="1">
            <a:spLocks noGrp="1"/>
          </p:cNvSpPr>
          <p:nvPr>
            <p:ph type="body" sz="half" idx="1" hasCustomPrompt="1"/>
          </p:nvPr>
        </p:nvSpPr>
        <p:spPr>
          <a:xfrm>
            <a:off x="914400" y="4214484"/>
            <a:ext cx="16459200" cy="4269708"/>
          </a:xfrm>
          <a:prstGeom prst="rect">
            <a:avLst/>
          </a:prstGeom>
        </p:spPr>
        <p:txBody>
          <a:bodyPr anchor="b"/>
          <a:lstStyle>
            <a:lvl1pPr marL="0" indent="0" algn="ctr" defTabSz="1828800">
              <a:lnSpc>
                <a:spcPct val="80000"/>
              </a:lnSpc>
              <a:spcBef>
                <a:spcPts val="0"/>
              </a:spcBef>
              <a:buSzTx/>
              <a:buNone/>
              <a:defRPr sz="16800">
                <a:latin typeface="+mn-lt"/>
                <a:ea typeface="+mn-ea"/>
                <a:cs typeface="+mn-cs"/>
                <a:sym typeface="Canela Bold"/>
              </a:defRPr>
            </a:lvl1pPr>
            <a:lvl2pPr marL="0" indent="342900" algn="ctr" defTabSz="1828800">
              <a:lnSpc>
                <a:spcPct val="80000"/>
              </a:lnSpc>
              <a:spcBef>
                <a:spcPts val="0"/>
              </a:spcBef>
              <a:buSzTx/>
              <a:buNone/>
              <a:defRPr sz="16800">
                <a:latin typeface="+mn-lt"/>
                <a:ea typeface="+mn-ea"/>
                <a:cs typeface="+mn-cs"/>
                <a:sym typeface="Canela Bold"/>
              </a:defRPr>
            </a:lvl2pPr>
            <a:lvl3pPr marL="0" indent="685800" algn="ctr" defTabSz="1828800">
              <a:lnSpc>
                <a:spcPct val="80000"/>
              </a:lnSpc>
              <a:spcBef>
                <a:spcPts val="0"/>
              </a:spcBef>
              <a:buSzTx/>
              <a:buNone/>
              <a:defRPr sz="16800">
                <a:latin typeface="+mn-lt"/>
                <a:ea typeface="+mn-ea"/>
                <a:cs typeface="+mn-cs"/>
                <a:sym typeface="Canela Bold"/>
              </a:defRPr>
            </a:lvl3pPr>
            <a:lvl4pPr marL="0" indent="1028700" algn="ctr" defTabSz="1828800">
              <a:lnSpc>
                <a:spcPct val="80000"/>
              </a:lnSpc>
              <a:spcBef>
                <a:spcPts val="0"/>
              </a:spcBef>
              <a:buSzTx/>
              <a:buNone/>
              <a:defRPr sz="16800">
                <a:latin typeface="+mn-lt"/>
                <a:ea typeface="+mn-ea"/>
                <a:cs typeface="+mn-cs"/>
                <a:sym typeface="Canela Bold"/>
              </a:defRPr>
            </a:lvl4pPr>
            <a:lvl5pPr marL="0" indent="1371600" algn="ctr" defTabSz="1828800">
              <a:lnSpc>
                <a:spcPct val="80000"/>
              </a:lnSpc>
              <a:spcBef>
                <a:spcPts val="0"/>
              </a:spcBef>
              <a:buSzTx/>
              <a:buNone/>
              <a:defRPr sz="16800">
                <a:latin typeface="+mn-lt"/>
                <a:ea typeface="+mn-ea"/>
                <a:cs typeface="+mn-cs"/>
                <a:sym typeface="Canela Bold"/>
              </a:defRPr>
            </a:lvl5pPr>
          </a:lstStyle>
          <a:p>
            <a:r>
              <a:t>100%</a:t>
            </a:r>
          </a:p>
          <a:p>
            <a:pPr lvl="1"/>
            <a:endParaRPr/>
          </a:p>
          <a:p>
            <a:pPr lvl="2"/>
            <a:endParaRPr/>
          </a:p>
          <a:p>
            <a:pPr lvl="3"/>
            <a:endParaRPr/>
          </a:p>
          <a:p>
            <a:pPr lvl="4"/>
            <a:endParaRPr/>
          </a:p>
        </p:txBody>
      </p:sp>
      <p:sp>
        <p:nvSpPr>
          <p:cNvPr id="1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35" name="Attribution"/>
          <p:cNvSpPr txBox="1">
            <a:spLocks noGrp="1"/>
          </p:cNvSpPr>
          <p:nvPr>
            <p:ph type="body" sz="quarter" idx="21" hasCustomPrompt="1"/>
          </p:nvPr>
        </p:nvSpPr>
        <p:spPr>
          <a:xfrm>
            <a:off x="914400" y="11100054"/>
            <a:ext cx="16459202" cy="832613"/>
          </a:xfrm>
          <a:prstGeom prst="rect">
            <a:avLst/>
          </a:prstGeom>
        </p:spPr>
        <p:txBody>
          <a:bodyPr anchor="ctr"/>
          <a:lstStyle>
            <a:lvl1pPr marL="0" indent="0" algn="ctr" defTabSz="619125">
              <a:lnSpc>
                <a:spcPct val="100000"/>
              </a:lnSpc>
              <a:spcBef>
                <a:spcPts val="0"/>
              </a:spcBef>
              <a:buSzTx/>
              <a:buNone/>
              <a:defRPr spc="-33">
                <a:latin typeface="Graphik Semibold"/>
                <a:ea typeface="Graphik Semibold"/>
                <a:cs typeface="Graphik Semibold"/>
                <a:sym typeface="Graphik Semibold"/>
              </a:defRPr>
            </a:lvl1pPr>
          </a:lstStyle>
          <a:p>
            <a:r>
              <a:t>Attribution</a:t>
            </a:r>
          </a:p>
        </p:txBody>
      </p:sp>
      <p:sp>
        <p:nvSpPr>
          <p:cNvPr id="136" name="Body Level One…"/>
          <p:cNvSpPr txBox="1">
            <a:spLocks noGrp="1"/>
          </p:cNvSpPr>
          <p:nvPr>
            <p:ph type="body" sz="half" idx="1" hasCustomPrompt="1"/>
          </p:nvPr>
        </p:nvSpPr>
        <p:spPr>
          <a:xfrm>
            <a:off x="914400" y="4178301"/>
            <a:ext cx="16459200" cy="4416425"/>
          </a:xfrm>
          <a:prstGeom prst="rect">
            <a:avLst/>
          </a:prstGeom>
        </p:spPr>
        <p:txBody>
          <a:bodyPr anchor="ctr"/>
          <a:lstStyle>
            <a:lvl1pPr marL="0" indent="0" algn="ctr" defTabSz="1828800">
              <a:lnSpc>
                <a:spcPct val="80000"/>
              </a:lnSpc>
              <a:spcBef>
                <a:spcPts val="0"/>
              </a:spcBef>
              <a:buSzTx/>
              <a:buNone/>
              <a:defRPr sz="6300">
                <a:latin typeface="+mn-lt"/>
                <a:ea typeface="+mn-ea"/>
                <a:cs typeface="+mn-cs"/>
                <a:sym typeface="Canela Bold"/>
              </a:defRPr>
            </a:lvl1pPr>
            <a:lvl2pPr marL="0" indent="342900" algn="ctr" defTabSz="1828800">
              <a:lnSpc>
                <a:spcPct val="80000"/>
              </a:lnSpc>
              <a:spcBef>
                <a:spcPts val="0"/>
              </a:spcBef>
              <a:buSzTx/>
              <a:buNone/>
              <a:defRPr sz="6300">
                <a:latin typeface="+mn-lt"/>
                <a:ea typeface="+mn-ea"/>
                <a:cs typeface="+mn-cs"/>
                <a:sym typeface="Canela Bold"/>
              </a:defRPr>
            </a:lvl2pPr>
            <a:lvl3pPr marL="0" indent="685800" algn="ctr" defTabSz="1828800">
              <a:lnSpc>
                <a:spcPct val="80000"/>
              </a:lnSpc>
              <a:spcBef>
                <a:spcPts val="0"/>
              </a:spcBef>
              <a:buSzTx/>
              <a:buNone/>
              <a:defRPr sz="6300">
                <a:latin typeface="+mn-lt"/>
                <a:ea typeface="+mn-ea"/>
                <a:cs typeface="+mn-cs"/>
                <a:sym typeface="Canela Bold"/>
              </a:defRPr>
            </a:lvl3pPr>
            <a:lvl4pPr marL="0" indent="1028700" algn="ctr" defTabSz="1828800">
              <a:lnSpc>
                <a:spcPct val="80000"/>
              </a:lnSpc>
              <a:spcBef>
                <a:spcPts val="0"/>
              </a:spcBef>
              <a:buSzTx/>
              <a:buNone/>
              <a:defRPr sz="6300">
                <a:latin typeface="+mn-lt"/>
                <a:ea typeface="+mn-ea"/>
                <a:cs typeface="+mn-cs"/>
                <a:sym typeface="Canela Bold"/>
              </a:defRPr>
            </a:lvl4pPr>
            <a:lvl5pPr marL="0" indent="1371600" algn="ctr" defTabSz="1828800">
              <a:lnSpc>
                <a:spcPct val="80000"/>
              </a:lnSpc>
              <a:spcBef>
                <a:spcPts val="0"/>
              </a:spcBef>
              <a:buSzTx/>
              <a:buNone/>
              <a:defRPr sz="6300">
                <a:latin typeface="+mn-lt"/>
                <a:ea typeface="+mn-ea"/>
                <a:cs typeface="+mn-cs"/>
                <a:sym typeface="Canela Bold"/>
              </a:defRPr>
            </a:lvl5pPr>
          </a:lstStyle>
          <a:p>
            <a:r>
              <a:t>“Notable Quote”</a:t>
            </a:r>
          </a:p>
          <a:p>
            <a:pPr lvl="1"/>
            <a:endParaRPr/>
          </a:p>
          <a:p>
            <a:pPr lvl="2"/>
            <a:endParaRPr/>
          </a:p>
          <a:p>
            <a:pPr lvl="3"/>
            <a:endParaRPr/>
          </a:p>
          <a:p>
            <a:pPr lvl="4"/>
            <a:endParaRPr/>
          </a:p>
        </p:txBody>
      </p:sp>
      <p:sp>
        <p:nvSpPr>
          <p:cNvPr id="137" name="Slide Number"/>
          <p:cNvSpPr txBox="1">
            <a:spLocks noGrp="1"/>
          </p:cNvSpPr>
          <p:nvPr>
            <p:ph type="sldNum" sz="quarter" idx="2"/>
          </p:nvPr>
        </p:nvSpPr>
        <p:spPr>
          <a:xfrm>
            <a:off x="9001125" y="12700001"/>
            <a:ext cx="291466"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44" name="Sea against sky at sunset 2"/>
          <p:cNvSpPr>
            <a:spLocks noGrp="1"/>
          </p:cNvSpPr>
          <p:nvPr>
            <p:ph type="pic" sz="quarter" idx="21"/>
          </p:nvPr>
        </p:nvSpPr>
        <p:spPr>
          <a:xfrm>
            <a:off x="11808619" y="5581753"/>
            <a:ext cx="5524056" cy="8280401"/>
          </a:xfrm>
          <a:prstGeom prst="rect">
            <a:avLst/>
          </a:prstGeom>
        </p:spPr>
        <p:txBody>
          <a:bodyPr lIns="91439" tIns="45719" rIns="91439" bIns="45719">
            <a:noAutofit/>
          </a:bodyPr>
          <a:lstStyle/>
          <a:p>
            <a:endParaRPr/>
          </a:p>
        </p:txBody>
      </p:sp>
      <p:sp>
        <p:nvSpPr>
          <p:cNvPr id="145" name="Sea against sky at sunset 1"/>
          <p:cNvSpPr>
            <a:spLocks noGrp="1"/>
          </p:cNvSpPr>
          <p:nvPr>
            <p:ph type="pic" sz="quarter" idx="22"/>
          </p:nvPr>
        </p:nvSpPr>
        <p:spPr>
          <a:xfrm>
            <a:off x="11522869" y="1270000"/>
            <a:ext cx="6086475" cy="5409006"/>
          </a:xfrm>
          <a:prstGeom prst="rect">
            <a:avLst/>
          </a:prstGeom>
        </p:spPr>
        <p:txBody>
          <a:bodyPr lIns="91439" tIns="45719" rIns="91439" bIns="45719">
            <a:noAutofit/>
          </a:bodyPr>
          <a:lstStyle/>
          <a:p>
            <a:endParaRPr/>
          </a:p>
        </p:txBody>
      </p:sp>
      <p:sp>
        <p:nvSpPr>
          <p:cNvPr id="146" name="Beach and sea at sunset"/>
          <p:cNvSpPr>
            <a:spLocks noGrp="1"/>
          </p:cNvSpPr>
          <p:nvPr>
            <p:ph type="pic" idx="23"/>
          </p:nvPr>
        </p:nvSpPr>
        <p:spPr>
          <a:xfrm>
            <a:off x="-47625" y="1270000"/>
            <a:ext cx="12573000" cy="11176000"/>
          </a:xfrm>
          <a:prstGeom prst="rect">
            <a:avLst/>
          </a:prstGeom>
        </p:spPr>
        <p:txBody>
          <a:bodyPr lIns="91439" tIns="45719" rIns="91439" bIns="45719">
            <a:noAutofit/>
          </a:bodyPr>
          <a:lstStyle/>
          <a:p>
            <a:endParaRPr/>
          </a:p>
        </p:txBody>
      </p:sp>
      <p:sp>
        <p:nvSpPr>
          <p:cNvPr id="147" name="Slide Number"/>
          <p:cNvSpPr txBox="1">
            <a:spLocks noGrp="1"/>
          </p:cNvSpPr>
          <p:nvPr>
            <p:ph type="sldNum" sz="quarter" idx="2"/>
          </p:nvPr>
        </p:nvSpPr>
        <p:spPr>
          <a:xfrm>
            <a:off x="9001125" y="12700001"/>
            <a:ext cx="291466"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54" name="beach and sea at sunset"/>
          <p:cNvSpPr>
            <a:spLocks noGrp="1"/>
          </p:cNvSpPr>
          <p:nvPr>
            <p:ph type="pic" idx="21"/>
          </p:nvPr>
        </p:nvSpPr>
        <p:spPr>
          <a:xfrm>
            <a:off x="952500" y="-423334"/>
            <a:ext cx="16383000" cy="14562668"/>
          </a:xfrm>
          <a:prstGeom prst="rect">
            <a:avLst/>
          </a:prstGeom>
        </p:spPr>
        <p:txBody>
          <a:bodyPr lIns="91439" tIns="45719" rIns="91439" bIns="45719">
            <a:noAutofit/>
          </a:bodyPr>
          <a:lstStyle/>
          <a:p>
            <a:endParaRPr/>
          </a:p>
        </p:txBody>
      </p:sp>
      <p:sp>
        <p:nvSpPr>
          <p:cNvPr id="155" name="Slide Number"/>
          <p:cNvSpPr txBox="1">
            <a:spLocks noGrp="1"/>
          </p:cNvSpPr>
          <p:nvPr>
            <p:ph type="sldNum" sz="quarter" idx="2"/>
          </p:nvPr>
        </p:nvSpPr>
        <p:spPr>
          <a:xfrm>
            <a:off x="9001125" y="12700001"/>
            <a:ext cx="291466"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62" name="Slide Number"/>
          <p:cNvSpPr txBox="1">
            <a:spLocks noGrp="1"/>
          </p:cNvSpPr>
          <p:nvPr>
            <p:ph type="sldNum" sz="quarter" idx="2"/>
          </p:nvPr>
        </p:nvSpPr>
        <p:spPr>
          <a:xfrm>
            <a:off x="9001125" y="12700001"/>
            <a:ext cx="291466"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914400" y="774700"/>
            <a:ext cx="16459200" cy="17272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914400" y="4013200"/>
            <a:ext cx="16461433" cy="84836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8998267" y="12565005"/>
            <a:ext cx="291466" cy="564257"/>
          </a:xfrm>
          <a:prstGeom prst="rect">
            <a:avLst/>
          </a:prstGeom>
          <a:ln w="12700">
            <a:miter lim="400000"/>
          </a:ln>
        </p:spPr>
        <p:txBody>
          <a:bodyPr wrap="square" lIns="50800" tIns="50800" rIns="50800" bIns="50800" anchor="b">
            <a:spAutoFit/>
          </a:bodyPr>
          <a:lstStyle>
            <a:lvl1pPr algn="ctr" defTabSz="438150">
              <a:lnSpc>
                <a:spcPct val="100000"/>
              </a:lnSpc>
              <a:spcBef>
                <a:spcPts val="0"/>
              </a:spcBef>
              <a:defRPr sz="1500">
                <a:solidFill>
                  <a:srgbClr val="5E5E5E"/>
                </a:solidFill>
                <a:latin typeface="Graphik"/>
                <a:ea typeface="Graphik"/>
                <a:cs typeface="Graphik"/>
                <a:sym typeface="Graphik"/>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ransition spd="med"/>
  <p:txStyles>
    <p:titleStyle>
      <a:lvl1pPr marL="0" marR="0" indent="0" algn="ctr" defTabSz="2438400" rtl="0" latinLnBrk="0">
        <a:lnSpc>
          <a:spcPct val="80000"/>
        </a:lnSpc>
        <a:spcBef>
          <a:spcPts val="0"/>
        </a:spcBef>
        <a:spcAft>
          <a:spcPts val="0"/>
        </a:spcAft>
        <a:buClrTx/>
        <a:buSzTx/>
        <a:buFontTx/>
        <a:buNone/>
        <a:tabLst/>
        <a:defRPr sz="8400" b="0" i="0" u="none" strike="noStrike" cap="none" spc="-84" baseline="0">
          <a:solidFill>
            <a:srgbClr val="000000"/>
          </a:solidFill>
          <a:uFillTx/>
          <a:latin typeface="+mn-lt"/>
          <a:ea typeface="+mn-ea"/>
          <a:cs typeface="+mn-cs"/>
          <a:sym typeface="Canela Bold"/>
        </a:defRPr>
      </a:lvl1pPr>
      <a:lvl2pPr marL="0" marR="0" indent="457200" algn="ctr" defTabSz="2438400" rtl="0" latinLnBrk="0">
        <a:lnSpc>
          <a:spcPct val="80000"/>
        </a:lnSpc>
        <a:spcBef>
          <a:spcPts val="0"/>
        </a:spcBef>
        <a:spcAft>
          <a:spcPts val="0"/>
        </a:spcAft>
        <a:buClrTx/>
        <a:buSzTx/>
        <a:buFontTx/>
        <a:buNone/>
        <a:tabLst/>
        <a:defRPr sz="8400" b="0" i="0" u="none" strike="noStrike" cap="none" spc="-84" baseline="0">
          <a:solidFill>
            <a:srgbClr val="000000"/>
          </a:solidFill>
          <a:uFillTx/>
          <a:latin typeface="+mn-lt"/>
          <a:ea typeface="+mn-ea"/>
          <a:cs typeface="+mn-cs"/>
          <a:sym typeface="Canela Bold"/>
        </a:defRPr>
      </a:lvl2pPr>
      <a:lvl3pPr marL="0" marR="0" indent="914400" algn="ctr" defTabSz="2438400" rtl="0" latinLnBrk="0">
        <a:lnSpc>
          <a:spcPct val="80000"/>
        </a:lnSpc>
        <a:spcBef>
          <a:spcPts val="0"/>
        </a:spcBef>
        <a:spcAft>
          <a:spcPts val="0"/>
        </a:spcAft>
        <a:buClrTx/>
        <a:buSzTx/>
        <a:buFontTx/>
        <a:buNone/>
        <a:tabLst/>
        <a:defRPr sz="8400" b="0" i="0" u="none" strike="noStrike" cap="none" spc="-84" baseline="0">
          <a:solidFill>
            <a:srgbClr val="000000"/>
          </a:solidFill>
          <a:uFillTx/>
          <a:latin typeface="+mn-lt"/>
          <a:ea typeface="+mn-ea"/>
          <a:cs typeface="+mn-cs"/>
          <a:sym typeface="Canela Bold"/>
        </a:defRPr>
      </a:lvl3pPr>
      <a:lvl4pPr marL="0" marR="0" indent="1371600" algn="ctr" defTabSz="2438400" rtl="0" latinLnBrk="0">
        <a:lnSpc>
          <a:spcPct val="80000"/>
        </a:lnSpc>
        <a:spcBef>
          <a:spcPts val="0"/>
        </a:spcBef>
        <a:spcAft>
          <a:spcPts val="0"/>
        </a:spcAft>
        <a:buClrTx/>
        <a:buSzTx/>
        <a:buFontTx/>
        <a:buNone/>
        <a:tabLst/>
        <a:defRPr sz="8400" b="0" i="0" u="none" strike="noStrike" cap="none" spc="-84" baseline="0">
          <a:solidFill>
            <a:srgbClr val="000000"/>
          </a:solidFill>
          <a:uFillTx/>
          <a:latin typeface="+mn-lt"/>
          <a:ea typeface="+mn-ea"/>
          <a:cs typeface="+mn-cs"/>
          <a:sym typeface="Canela Bold"/>
        </a:defRPr>
      </a:lvl4pPr>
      <a:lvl5pPr marL="0" marR="0" indent="1828800" algn="ctr" defTabSz="2438400" rtl="0" latinLnBrk="0">
        <a:lnSpc>
          <a:spcPct val="80000"/>
        </a:lnSpc>
        <a:spcBef>
          <a:spcPts val="0"/>
        </a:spcBef>
        <a:spcAft>
          <a:spcPts val="0"/>
        </a:spcAft>
        <a:buClrTx/>
        <a:buSzTx/>
        <a:buFontTx/>
        <a:buNone/>
        <a:tabLst/>
        <a:defRPr sz="8400" b="0" i="0" u="none" strike="noStrike" cap="none" spc="-84" baseline="0">
          <a:solidFill>
            <a:srgbClr val="000000"/>
          </a:solidFill>
          <a:uFillTx/>
          <a:latin typeface="+mn-lt"/>
          <a:ea typeface="+mn-ea"/>
          <a:cs typeface="+mn-cs"/>
          <a:sym typeface="Canela Bold"/>
        </a:defRPr>
      </a:lvl5pPr>
      <a:lvl6pPr marL="0" marR="0" indent="2286000" algn="ctr" defTabSz="2438400" rtl="0" latinLnBrk="0">
        <a:lnSpc>
          <a:spcPct val="80000"/>
        </a:lnSpc>
        <a:spcBef>
          <a:spcPts val="0"/>
        </a:spcBef>
        <a:spcAft>
          <a:spcPts val="0"/>
        </a:spcAft>
        <a:buClrTx/>
        <a:buSzTx/>
        <a:buFontTx/>
        <a:buNone/>
        <a:tabLst/>
        <a:defRPr sz="8400" b="0" i="0" u="none" strike="noStrike" cap="none" spc="-84" baseline="0">
          <a:solidFill>
            <a:srgbClr val="000000"/>
          </a:solidFill>
          <a:uFillTx/>
          <a:latin typeface="+mn-lt"/>
          <a:ea typeface="+mn-ea"/>
          <a:cs typeface="+mn-cs"/>
          <a:sym typeface="Canela Bold"/>
        </a:defRPr>
      </a:lvl6pPr>
      <a:lvl7pPr marL="0" marR="0" indent="2743200" algn="ctr" defTabSz="2438400" rtl="0" latinLnBrk="0">
        <a:lnSpc>
          <a:spcPct val="80000"/>
        </a:lnSpc>
        <a:spcBef>
          <a:spcPts val="0"/>
        </a:spcBef>
        <a:spcAft>
          <a:spcPts val="0"/>
        </a:spcAft>
        <a:buClrTx/>
        <a:buSzTx/>
        <a:buFontTx/>
        <a:buNone/>
        <a:tabLst/>
        <a:defRPr sz="8400" b="0" i="0" u="none" strike="noStrike" cap="none" spc="-84" baseline="0">
          <a:solidFill>
            <a:srgbClr val="000000"/>
          </a:solidFill>
          <a:uFillTx/>
          <a:latin typeface="+mn-lt"/>
          <a:ea typeface="+mn-ea"/>
          <a:cs typeface="+mn-cs"/>
          <a:sym typeface="Canela Bold"/>
        </a:defRPr>
      </a:lvl7pPr>
      <a:lvl8pPr marL="0" marR="0" indent="3200400" algn="ctr" defTabSz="2438400" rtl="0" latinLnBrk="0">
        <a:lnSpc>
          <a:spcPct val="80000"/>
        </a:lnSpc>
        <a:spcBef>
          <a:spcPts val="0"/>
        </a:spcBef>
        <a:spcAft>
          <a:spcPts val="0"/>
        </a:spcAft>
        <a:buClrTx/>
        <a:buSzTx/>
        <a:buFontTx/>
        <a:buNone/>
        <a:tabLst/>
        <a:defRPr sz="8400" b="0" i="0" u="none" strike="noStrike" cap="none" spc="-84" baseline="0">
          <a:solidFill>
            <a:srgbClr val="000000"/>
          </a:solidFill>
          <a:uFillTx/>
          <a:latin typeface="+mn-lt"/>
          <a:ea typeface="+mn-ea"/>
          <a:cs typeface="+mn-cs"/>
          <a:sym typeface="Canela Bold"/>
        </a:defRPr>
      </a:lvl8pPr>
      <a:lvl9pPr marL="0" marR="0" indent="3657600" algn="ctr" defTabSz="2438400" rtl="0" latinLnBrk="0">
        <a:lnSpc>
          <a:spcPct val="80000"/>
        </a:lnSpc>
        <a:spcBef>
          <a:spcPts val="0"/>
        </a:spcBef>
        <a:spcAft>
          <a:spcPts val="0"/>
        </a:spcAft>
        <a:buClrTx/>
        <a:buSzTx/>
        <a:buFontTx/>
        <a:buNone/>
        <a:tabLst/>
        <a:defRPr sz="8400" b="0" i="0" u="none" strike="noStrike" cap="none" spc="-84" baseline="0">
          <a:solidFill>
            <a:srgbClr val="000000"/>
          </a:solidFill>
          <a:uFillTx/>
          <a:latin typeface="+mn-lt"/>
          <a:ea typeface="+mn-ea"/>
          <a:cs typeface="+mn-cs"/>
          <a:sym typeface="Canela Bold"/>
        </a:defRPr>
      </a:lvl9pPr>
    </p:titleStyle>
    <p:bodyStyle>
      <a:lvl1pPr marL="546100" marR="0" indent="-546100" algn="l" defTabSz="2438338"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1pPr>
      <a:lvl2pPr marL="1092200" marR="0" indent="-546100" algn="l" defTabSz="2438338"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2pPr>
      <a:lvl3pPr marL="1638300" marR="0" indent="-546100" algn="l" defTabSz="2438338"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3pPr>
      <a:lvl4pPr marL="2184400" marR="0" indent="-546100" algn="l" defTabSz="2438338"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4pPr>
      <a:lvl5pPr marL="2730500" marR="0" indent="-546100" algn="l" defTabSz="2438338"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5pPr>
      <a:lvl6pPr marL="3276600" marR="0" indent="-546100" algn="l" defTabSz="2438338"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6pPr>
      <a:lvl7pPr marL="3822700" marR="0" indent="-546100" algn="l" defTabSz="2438338"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7pPr>
      <a:lvl8pPr marL="4368800" marR="0" indent="-546100" algn="l" defTabSz="2438338"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8pPr>
      <a:lvl9pPr marL="4914900" marR="0" indent="-546100" algn="l" defTabSz="2438338"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9pPr>
    </p:bodyStyle>
    <p:otherStyle>
      <a:lvl1pPr marL="0" marR="0" indent="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1pPr>
      <a:lvl2pPr marL="0" marR="0" indent="45720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2pPr>
      <a:lvl3pPr marL="0" marR="0" indent="91440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3pPr>
      <a:lvl4pPr marL="0" marR="0" indent="137160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4pPr>
      <a:lvl5pPr marL="0" marR="0" indent="182880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5pPr>
      <a:lvl6pPr marL="0" marR="0" indent="228600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6pPr>
      <a:lvl7pPr marL="0" marR="0" indent="274320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7pPr>
      <a:lvl8pPr marL="0" marR="0" indent="320040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8pPr>
      <a:lvl9pPr marL="0" marR="0" indent="365760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The fall of Solomon"/>
          <p:cNvSpPr txBox="1">
            <a:spLocks noGrp="1"/>
          </p:cNvSpPr>
          <p:nvPr>
            <p:ph type="ctrTitle"/>
          </p:nvPr>
        </p:nvSpPr>
        <p:spPr>
          <a:prstGeom prst="rect">
            <a:avLst/>
          </a:prstGeom>
        </p:spPr>
        <p:txBody>
          <a:bodyPr/>
          <a:lstStyle/>
          <a:p>
            <a:r>
              <a:t>The fall of Solomon </a:t>
            </a:r>
          </a:p>
        </p:txBody>
      </p:sp>
      <p:sp>
        <p:nvSpPr>
          <p:cNvPr id="173" name="1 kings 11:1-8"/>
          <p:cNvSpPr txBox="1">
            <a:spLocks noGrp="1"/>
          </p:cNvSpPr>
          <p:nvPr>
            <p:ph type="subTitle" sz="quarter" idx="1"/>
          </p:nvPr>
        </p:nvSpPr>
        <p:spPr>
          <a:prstGeom prst="rect">
            <a:avLst/>
          </a:prstGeom>
        </p:spPr>
        <p:txBody>
          <a:bodyPr/>
          <a:lstStyle/>
          <a:p>
            <a:r>
              <a:t>1 kings 11:1-8</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The fall of Solomon"/>
          <p:cNvSpPr txBox="1">
            <a:spLocks noGrp="1"/>
          </p:cNvSpPr>
          <p:nvPr>
            <p:ph type="title"/>
          </p:nvPr>
        </p:nvSpPr>
        <p:spPr>
          <a:prstGeom prst="rect">
            <a:avLst/>
          </a:prstGeom>
        </p:spPr>
        <p:txBody>
          <a:bodyPr/>
          <a:lstStyle/>
          <a:p>
            <a:r>
              <a:t>The fall of Solomon </a:t>
            </a:r>
          </a:p>
        </p:txBody>
      </p:sp>
      <p:sp>
        <p:nvSpPr>
          <p:cNvPr id="176" name="1 Kings 11:1-4 Now King Solomon loved many foreign women along with the daughter of Pharaoh: Moabite, Ammonite, Edomite, Sidonian, and Hittite women, [2] from the nations concerning which the LORD had said to the sons of Israel, &quot;You shall not associate "/>
          <p:cNvSpPr txBox="1">
            <a:spLocks noGrp="1"/>
          </p:cNvSpPr>
          <p:nvPr>
            <p:ph type="body" idx="1"/>
          </p:nvPr>
        </p:nvSpPr>
        <p:spPr>
          <a:prstGeom prst="rect">
            <a:avLst/>
          </a:prstGeom>
        </p:spPr>
        <p:txBody>
          <a:bodyPr/>
          <a:lstStyle>
            <a:lvl1pPr>
              <a:defRPr sz="4700"/>
            </a:lvl1pPr>
          </a:lstStyle>
          <a:p>
            <a:r>
              <a:t>1 Kings 11:1-4 Now King Solomon loved many foreign women along with the daughter of Pharaoh: Moabite, Ammonite, Edomite, Sidonian, and Hittite women, [2] from the nations concerning which the LORD had said to the sons of Israel, "You shall not associate with them, nor shall they associate with you, for they will surely turn your heart away after their gods." Solomon held fast to these in love. [3] He had seven hundred wives, princesses, and three hundred concubines, and his wives turned his heart away. [4] For when Solomon was old, his wives turned his heart away after other gods; and his heart was not wholly devoted to the LORD his God, as the heart of David his father had been.</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The fall of Solomon"/>
          <p:cNvSpPr txBox="1">
            <a:spLocks noGrp="1"/>
          </p:cNvSpPr>
          <p:nvPr>
            <p:ph type="title"/>
          </p:nvPr>
        </p:nvSpPr>
        <p:spPr>
          <a:prstGeom prst="rect">
            <a:avLst/>
          </a:prstGeom>
        </p:spPr>
        <p:txBody>
          <a:bodyPr/>
          <a:lstStyle/>
          <a:p>
            <a:r>
              <a:t>The fall of Solomon </a:t>
            </a:r>
          </a:p>
        </p:txBody>
      </p:sp>
      <p:sp>
        <p:nvSpPr>
          <p:cNvPr id="179" name="1 Kings 11:5-8 For Solomon went after Ashtoreth the goddess of the Sidonians and after Milcom the detestable idol of the Ammonites. [6] Solomon did what was evil in the sight of the LORD, and did not follow the LORD fully, as David his father had done. ["/>
          <p:cNvSpPr txBox="1">
            <a:spLocks noGrp="1"/>
          </p:cNvSpPr>
          <p:nvPr>
            <p:ph type="body" idx="1"/>
          </p:nvPr>
        </p:nvSpPr>
        <p:spPr>
          <a:prstGeom prst="rect">
            <a:avLst/>
          </a:prstGeom>
        </p:spPr>
        <p:txBody>
          <a:bodyPr/>
          <a:lstStyle>
            <a:lvl1pPr marL="546100" indent="-546100">
              <a:defRPr sz="5100"/>
            </a:lvl1pPr>
          </a:lstStyle>
          <a:p>
            <a:r>
              <a:t>1 Kings 11:5-8 For Solomon went after Ashtoreth the goddess of the Sidonians and after Milcom the detestable idol of the Ammonites. [6] Solomon did what was evil in the sight of the LORD, and did not follow the LORD fully, as David his father had done. [7] Then Solomon built a high place for Chemosh the detestable idol of Moab, on the mountain which is east of Jerusalem, and for Molech the detestable idol of the sons of Ammon. [8] Thus also he did for all his foreign wives, who burned incense and sacrificed to their gods.</a:t>
            </a:r>
          </a:p>
        </p:txBody>
      </p:sp>
      <p:sp>
        <p:nvSpPr>
          <p:cNvPr id="180" name="Slide Subtitle"/>
          <p:cNvSpPr txBox="1">
            <a:spLocks noGrp="1"/>
          </p:cNvSpPr>
          <p:nvPr>
            <p:ph type="body" idx="21"/>
          </p:nvPr>
        </p:nvSpPr>
        <p:spPr>
          <a:prstGeom prst="rect">
            <a:avLst/>
          </a:prstGeom>
        </p:spPr>
        <p:txBody>
          <a:bodyPr/>
          <a:lstStyle/>
          <a:p>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The fall of Solomon"/>
          <p:cNvSpPr txBox="1">
            <a:spLocks noGrp="1"/>
          </p:cNvSpPr>
          <p:nvPr>
            <p:ph type="title"/>
          </p:nvPr>
        </p:nvSpPr>
        <p:spPr>
          <a:prstGeom prst="rect">
            <a:avLst/>
          </a:prstGeom>
        </p:spPr>
        <p:txBody>
          <a:bodyPr/>
          <a:lstStyle/>
          <a:p>
            <a:r>
              <a:t>The fall of Solomon </a:t>
            </a:r>
          </a:p>
        </p:txBody>
      </p:sp>
      <p:sp>
        <p:nvSpPr>
          <p:cNvPr id="183" name="1 Corinthians 10:12 Therefore let him who thinks he stands take heed that he does not fall."/>
          <p:cNvSpPr txBox="1">
            <a:spLocks noGrp="1"/>
          </p:cNvSpPr>
          <p:nvPr>
            <p:ph type="body" idx="1"/>
          </p:nvPr>
        </p:nvSpPr>
        <p:spPr>
          <a:prstGeom prst="rect">
            <a:avLst/>
          </a:prstGeom>
        </p:spPr>
        <p:txBody>
          <a:bodyPr/>
          <a:lstStyle>
            <a:lvl1pPr marL="546100" indent="-546100">
              <a:defRPr sz="7800"/>
            </a:lvl1pPr>
          </a:lstStyle>
          <a:p>
            <a:r>
              <a:t>1 Corinthians 10:12 Therefore let him who thinks he stands take heed that he does not fall.</a:t>
            </a:r>
          </a:p>
        </p:txBody>
      </p:sp>
      <p:sp>
        <p:nvSpPr>
          <p:cNvPr id="184" name="Slide Subtitle"/>
          <p:cNvSpPr txBox="1">
            <a:spLocks noGrp="1"/>
          </p:cNvSpPr>
          <p:nvPr>
            <p:ph type="body" idx="21"/>
          </p:nvPr>
        </p:nvSpPr>
        <p:spPr>
          <a:prstGeom prst="rect">
            <a:avLst/>
          </a:prstGeom>
        </p:spPr>
        <p:txBody>
          <a:bodyPr/>
          <a:lstStyle/>
          <a:p>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The fall of Solomon"/>
          <p:cNvSpPr txBox="1">
            <a:spLocks noGrp="1"/>
          </p:cNvSpPr>
          <p:nvPr>
            <p:ph type="title"/>
          </p:nvPr>
        </p:nvSpPr>
        <p:spPr>
          <a:prstGeom prst="rect">
            <a:avLst/>
          </a:prstGeom>
        </p:spPr>
        <p:txBody>
          <a:bodyPr/>
          <a:lstStyle/>
          <a:p>
            <a:r>
              <a:t>The fall of Solomon </a:t>
            </a:r>
          </a:p>
        </p:txBody>
      </p:sp>
      <p:sp>
        <p:nvSpPr>
          <p:cNvPr id="187" name="2 Peter 3:17-18 You therefore, beloved, knowing this beforehand, be on your guard so that you are not carried away by the error of unprincipled men and fall from your own steadfastness, [18] but grow in the grace and knowledge of our Lord and Savior Jesu"/>
          <p:cNvSpPr txBox="1">
            <a:spLocks noGrp="1"/>
          </p:cNvSpPr>
          <p:nvPr>
            <p:ph type="body" idx="1"/>
          </p:nvPr>
        </p:nvSpPr>
        <p:spPr>
          <a:prstGeom prst="rect">
            <a:avLst/>
          </a:prstGeom>
        </p:spPr>
        <p:txBody>
          <a:bodyPr/>
          <a:lstStyle>
            <a:lvl1pPr marL="546100" indent="-546100">
              <a:defRPr sz="6200"/>
            </a:lvl1pPr>
          </a:lstStyle>
          <a:p>
            <a:r>
              <a:t>2 Peter 3:17-18 You therefore, beloved, knowing this beforehand, be on your guard so that you are not carried away by the error of unprincipled men and fall from your own steadfastness, [18] but grow in the grace and knowledge of our Lord and Savior Jesus Christ. To Him be the glory, both now and to the day of eternity. Amen.</a:t>
            </a:r>
          </a:p>
        </p:txBody>
      </p:sp>
      <p:sp>
        <p:nvSpPr>
          <p:cNvPr id="188" name="Slide Subtitle"/>
          <p:cNvSpPr txBox="1">
            <a:spLocks noGrp="1"/>
          </p:cNvSpPr>
          <p:nvPr>
            <p:ph type="body" idx="21"/>
          </p:nvPr>
        </p:nvSpPr>
        <p:spPr>
          <a:prstGeom prst="rect">
            <a:avLst/>
          </a:prstGeom>
        </p:spPr>
        <p:txBody>
          <a:bodyPr/>
          <a:lstStyle/>
          <a:p>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olomon Multiplied"/>
          <p:cNvSpPr txBox="1">
            <a:spLocks noGrp="1"/>
          </p:cNvSpPr>
          <p:nvPr>
            <p:ph type="ctrTitle"/>
          </p:nvPr>
        </p:nvSpPr>
        <p:spPr>
          <a:prstGeom prst="rect">
            <a:avLst/>
          </a:prstGeom>
        </p:spPr>
        <p:txBody>
          <a:bodyPr/>
          <a:lstStyle/>
          <a:p>
            <a:r>
              <a:t>Solomon Multiplied</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Solomon multiplied"/>
          <p:cNvSpPr txBox="1">
            <a:spLocks noGrp="1"/>
          </p:cNvSpPr>
          <p:nvPr>
            <p:ph type="title"/>
          </p:nvPr>
        </p:nvSpPr>
        <p:spPr>
          <a:prstGeom prst="rect">
            <a:avLst/>
          </a:prstGeom>
        </p:spPr>
        <p:txBody>
          <a:bodyPr/>
          <a:lstStyle/>
          <a:p>
            <a:r>
              <a:t>Solomon multiplied</a:t>
            </a:r>
          </a:p>
        </p:txBody>
      </p:sp>
      <p:sp>
        <p:nvSpPr>
          <p:cNvPr id="193" name="Deuteronomy 17:16-17 Moreover, he shall not multiply horses for himself, nor shall he cause the people to return to Egypt to multiply horses, since the LORD has said to you, 'You shall never again return that way.' [17] He shall not multiply wives for hi"/>
          <p:cNvSpPr txBox="1">
            <a:spLocks noGrp="1"/>
          </p:cNvSpPr>
          <p:nvPr>
            <p:ph type="body" idx="1"/>
          </p:nvPr>
        </p:nvSpPr>
        <p:spPr>
          <a:prstGeom prst="rect">
            <a:avLst/>
          </a:prstGeom>
        </p:spPr>
        <p:txBody>
          <a:bodyPr/>
          <a:lstStyle>
            <a:lvl1pPr marL="546100" indent="-546100">
              <a:defRPr sz="6100"/>
            </a:lvl1pPr>
          </a:lstStyle>
          <a:p>
            <a:r>
              <a:t>Deuteronomy 17:16-17 Moreover, he shall not multiply horses for himself, nor shall he cause the people to return to Egypt to multiply horses, since the LORD has said to you, 'You shall never again return that way.' [17] He shall not multiply wives for himself, or else his heart will turn away; nor shall he greatly increase silver and gold for himself.</a:t>
            </a:r>
          </a:p>
        </p:txBody>
      </p:sp>
      <p:sp>
        <p:nvSpPr>
          <p:cNvPr id="194" name="Slide Subtitle"/>
          <p:cNvSpPr txBox="1">
            <a:spLocks noGrp="1"/>
          </p:cNvSpPr>
          <p:nvPr>
            <p:ph type="body" idx="21"/>
          </p:nvPr>
        </p:nvSpPr>
        <p:spPr>
          <a:prstGeom prst="rect">
            <a:avLst/>
          </a:prstGeom>
        </p:spPr>
        <p:txBody>
          <a:bodyPr/>
          <a:lstStyle/>
          <a:p>
            <a:endParaRP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Solomon multiplied"/>
          <p:cNvSpPr txBox="1">
            <a:spLocks noGrp="1"/>
          </p:cNvSpPr>
          <p:nvPr>
            <p:ph type="title"/>
          </p:nvPr>
        </p:nvSpPr>
        <p:spPr>
          <a:prstGeom prst="rect">
            <a:avLst/>
          </a:prstGeom>
        </p:spPr>
        <p:txBody>
          <a:bodyPr/>
          <a:lstStyle/>
          <a:p>
            <a:r>
              <a:t>Solomon multiplied</a:t>
            </a:r>
          </a:p>
        </p:txBody>
      </p:sp>
      <p:sp>
        <p:nvSpPr>
          <p:cNvPr id="197" name="Psalm 20:7 Some boast in chariots and some in horses, But we will boast in the name of the LORD, our God."/>
          <p:cNvSpPr txBox="1">
            <a:spLocks noGrp="1"/>
          </p:cNvSpPr>
          <p:nvPr>
            <p:ph type="body" idx="1"/>
          </p:nvPr>
        </p:nvSpPr>
        <p:spPr>
          <a:prstGeom prst="rect">
            <a:avLst/>
          </a:prstGeom>
        </p:spPr>
        <p:txBody>
          <a:bodyPr/>
          <a:lstStyle>
            <a:lvl1pPr marL="546100" indent="-546100">
              <a:defRPr sz="7800"/>
            </a:lvl1pPr>
          </a:lstStyle>
          <a:p>
            <a:r>
              <a:t>Psalm 20:7 Some boast in chariots and some in horses, But we will boast in the name of the LORD, our God.</a:t>
            </a:r>
          </a:p>
        </p:txBody>
      </p:sp>
      <p:sp>
        <p:nvSpPr>
          <p:cNvPr id="198" name="Slide Subtitle"/>
          <p:cNvSpPr txBox="1">
            <a:spLocks noGrp="1"/>
          </p:cNvSpPr>
          <p:nvPr>
            <p:ph type="body" idx="21"/>
          </p:nvPr>
        </p:nvSpPr>
        <p:spPr>
          <a:prstGeom prst="rect">
            <a:avLst/>
          </a:prstGeom>
        </p:spPr>
        <p:txBody>
          <a:bodyPr/>
          <a:lstStyle/>
          <a:p>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Solomon multiplied"/>
          <p:cNvSpPr txBox="1">
            <a:spLocks noGrp="1"/>
          </p:cNvSpPr>
          <p:nvPr>
            <p:ph type="title"/>
          </p:nvPr>
        </p:nvSpPr>
        <p:spPr>
          <a:prstGeom prst="rect">
            <a:avLst/>
          </a:prstGeom>
        </p:spPr>
        <p:txBody>
          <a:bodyPr/>
          <a:lstStyle/>
          <a:p>
            <a:r>
              <a:t>Solomon multiplied</a:t>
            </a:r>
          </a:p>
        </p:txBody>
      </p:sp>
      <p:sp>
        <p:nvSpPr>
          <p:cNvPr id="201" name="Mark 4:18-19 And others are the ones on whom seed was sown among the thorns; these are the ones who have heard the word, [19] but the worries of the world, and the deceitfulness of riches, and the desires for other things enter in and choke the word, and"/>
          <p:cNvSpPr txBox="1">
            <a:spLocks noGrp="1"/>
          </p:cNvSpPr>
          <p:nvPr>
            <p:ph type="body" idx="1"/>
          </p:nvPr>
        </p:nvSpPr>
        <p:spPr>
          <a:prstGeom prst="rect">
            <a:avLst/>
          </a:prstGeom>
        </p:spPr>
        <p:txBody>
          <a:bodyPr>
            <a:normAutofit fontScale="92500"/>
          </a:bodyPr>
          <a:lstStyle>
            <a:lvl1pPr marL="546100" indent="-546100">
              <a:defRPr sz="7800"/>
            </a:lvl1pPr>
          </a:lstStyle>
          <a:p>
            <a:r>
              <a:t>Mark 4:18-19 And others are the ones on whom seed was sown among the thorns; these are the ones who have heard the word, [19] but the worries of the world, and the deceitfulness of riches, and the desires for other things enter in and choke the word, and it becomes unfruitful.</a:t>
            </a:r>
          </a:p>
        </p:txBody>
      </p:sp>
      <p:sp>
        <p:nvSpPr>
          <p:cNvPr id="202" name="Slide Subtitle"/>
          <p:cNvSpPr txBox="1">
            <a:spLocks noGrp="1"/>
          </p:cNvSpPr>
          <p:nvPr>
            <p:ph type="body" idx="21"/>
          </p:nvPr>
        </p:nvSpPr>
        <p:spPr>
          <a:prstGeom prst="rect">
            <a:avLst/>
          </a:prstGeom>
        </p:spPr>
        <p:txBody>
          <a:bodyPr/>
          <a:lstStyle/>
          <a:p>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Solomon multiplied"/>
          <p:cNvSpPr txBox="1">
            <a:spLocks noGrp="1"/>
          </p:cNvSpPr>
          <p:nvPr>
            <p:ph type="title"/>
          </p:nvPr>
        </p:nvSpPr>
        <p:spPr>
          <a:prstGeom prst="rect">
            <a:avLst/>
          </a:prstGeom>
        </p:spPr>
        <p:txBody>
          <a:bodyPr/>
          <a:lstStyle/>
          <a:p>
            <a:r>
              <a:t>Solomon multiplied</a:t>
            </a:r>
          </a:p>
        </p:txBody>
      </p:sp>
      <p:sp>
        <p:nvSpPr>
          <p:cNvPr id="205" name="Luke 10:41-42 But the Lord answered and said to her, &quot;Martha, Martha, you are worried and bothered about so many things; [42] but only one thing is necessary, for Mary has chosen the good part, which shall not be taken away from her.&quot;"/>
          <p:cNvSpPr txBox="1">
            <a:spLocks noGrp="1"/>
          </p:cNvSpPr>
          <p:nvPr>
            <p:ph type="body" idx="1"/>
          </p:nvPr>
        </p:nvSpPr>
        <p:spPr>
          <a:prstGeom prst="rect">
            <a:avLst/>
          </a:prstGeom>
        </p:spPr>
        <p:txBody>
          <a:bodyPr>
            <a:normAutofit lnSpcReduction="10000"/>
          </a:bodyPr>
          <a:lstStyle>
            <a:lvl1pPr marL="546100" indent="-546100">
              <a:defRPr sz="7800"/>
            </a:lvl1pPr>
          </a:lstStyle>
          <a:p>
            <a:r>
              <a:t>Luke 10:41-42 But the Lord answered and said to her, "Martha, Martha, you are worried and bothered about so many things; [42] but only one thing is necessary, for Mary has chosen the good part, which shall not be taken away from her."</a:t>
            </a:r>
          </a:p>
        </p:txBody>
      </p:sp>
      <p:sp>
        <p:nvSpPr>
          <p:cNvPr id="206" name="Slide Subtitle"/>
          <p:cNvSpPr txBox="1">
            <a:spLocks noGrp="1"/>
          </p:cNvSpPr>
          <p:nvPr>
            <p:ph type="body" idx="21"/>
          </p:nvPr>
        </p:nvSpPr>
        <p:spPr>
          <a:prstGeom prst="rect">
            <a:avLst/>
          </a:prstGeom>
        </p:spPr>
        <p:txBody>
          <a:bodyPr/>
          <a:lstStyle/>
          <a:p>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Solomon multiplied"/>
          <p:cNvSpPr txBox="1">
            <a:spLocks noGrp="1"/>
          </p:cNvSpPr>
          <p:nvPr>
            <p:ph type="title"/>
          </p:nvPr>
        </p:nvSpPr>
        <p:spPr>
          <a:prstGeom prst="rect">
            <a:avLst/>
          </a:prstGeom>
        </p:spPr>
        <p:txBody>
          <a:bodyPr/>
          <a:lstStyle/>
          <a:p>
            <a:r>
              <a:t>Solomon multiplied</a:t>
            </a:r>
          </a:p>
        </p:txBody>
      </p:sp>
      <p:sp>
        <p:nvSpPr>
          <p:cNvPr id="209" name="1 Timothy 6:6,8-9 But godliness actually is a means of great gain when accompanied by contentment. [8] If we have food and covering, with these we shall be content. [9] But those who want to get rich fall into temptation and a snare and many foolish and "/>
          <p:cNvSpPr txBox="1">
            <a:spLocks noGrp="1"/>
          </p:cNvSpPr>
          <p:nvPr>
            <p:ph type="body" idx="1"/>
          </p:nvPr>
        </p:nvSpPr>
        <p:spPr>
          <a:prstGeom prst="rect">
            <a:avLst/>
          </a:prstGeom>
        </p:spPr>
        <p:txBody>
          <a:bodyPr>
            <a:normAutofit lnSpcReduction="10000"/>
          </a:bodyPr>
          <a:lstStyle>
            <a:lvl1pPr marL="480568" indent="-480568" defTabSz="2145738">
              <a:spcBef>
                <a:spcPts val="2100"/>
              </a:spcBef>
              <a:defRPr sz="6864"/>
            </a:lvl1pPr>
          </a:lstStyle>
          <a:p>
            <a:r>
              <a:t>1 Timothy 6:6,8-9 But godliness actually is a means of great gain when accompanied by contentment. [8] If we have food and covering, with these we shall be content. [9] But those who want to get rich fall into temptation and a snare and many foolish and harmful desires which plunge men into ruin and destruction.</a:t>
            </a:r>
          </a:p>
        </p:txBody>
      </p:sp>
      <p:sp>
        <p:nvSpPr>
          <p:cNvPr id="210" name="Slide Subtitle"/>
          <p:cNvSpPr txBox="1">
            <a:spLocks noGrp="1"/>
          </p:cNvSpPr>
          <p:nvPr>
            <p:ph type="body" idx="21"/>
          </p:nvPr>
        </p:nvSpPr>
        <p:spPr>
          <a:prstGeom prst="rect">
            <a:avLst/>
          </a:prstGeom>
        </p:spPr>
        <p:txBody>
          <a:bodyPr/>
          <a:lstStyle/>
          <a:p>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Solomon loved his wives"/>
          <p:cNvSpPr txBox="1">
            <a:spLocks noGrp="1"/>
          </p:cNvSpPr>
          <p:nvPr>
            <p:ph type="ctrTitle"/>
          </p:nvPr>
        </p:nvSpPr>
        <p:spPr>
          <a:prstGeom prst="rect">
            <a:avLst/>
          </a:prstGeom>
        </p:spPr>
        <p:txBody>
          <a:bodyPr/>
          <a:lstStyle/>
          <a:p>
            <a:r>
              <a:t>Solomon loved his wives </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Solomon loved his wives"/>
          <p:cNvSpPr txBox="1">
            <a:spLocks noGrp="1"/>
          </p:cNvSpPr>
          <p:nvPr>
            <p:ph type="title"/>
          </p:nvPr>
        </p:nvSpPr>
        <p:spPr>
          <a:prstGeom prst="rect">
            <a:avLst/>
          </a:prstGeom>
        </p:spPr>
        <p:txBody>
          <a:bodyPr/>
          <a:lstStyle/>
          <a:p>
            <a:r>
              <a:t>Solomon loved his wives</a:t>
            </a:r>
          </a:p>
        </p:txBody>
      </p:sp>
      <p:sp>
        <p:nvSpPr>
          <p:cNvPr id="215" name="1 Kings 11:1-2 Now King Solomon loved many foreign women along with the daughter of Pharaoh: Moabite, Ammonite, Edomite, Sidonian, and Hittite women, [2] from the nations concerning which the LORD had said to the sons of Israel, &quot;You shall not associate "/>
          <p:cNvSpPr txBox="1">
            <a:spLocks noGrp="1"/>
          </p:cNvSpPr>
          <p:nvPr>
            <p:ph type="body" idx="1"/>
          </p:nvPr>
        </p:nvSpPr>
        <p:spPr>
          <a:prstGeom prst="rect">
            <a:avLst/>
          </a:prstGeom>
        </p:spPr>
        <p:txBody>
          <a:bodyPr>
            <a:normAutofit lnSpcReduction="10000"/>
          </a:bodyPr>
          <a:lstStyle>
            <a:lvl1pPr marL="502412" indent="-502412" defTabSz="2243271">
              <a:spcBef>
                <a:spcPts val="2200"/>
              </a:spcBef>
              <a:defRPr sz="6256"/>
            </a:lvl1pPr>
          </a:lstStyle>
          <a:p>
            <a:r>
              <a:t>1 Kings 11:1-2 Now King Solomon loved many foreign women along with the daughter of Pharaoh: Moabite, Ammonite, Edomite, Sidonian, and Hittite women, [2] from the nations concerning which the LORD had said to the sons of Israel, "You shall not associate with them, nor shall they associate with you, for they will surely turn your heart away after their gods." Solomon held fast to these in love.</a:t>
            </a:r>
          </a:p>
        </p:txBody>
      </p:sp>
      <p:sp>
        <p:nvSpPr>
          <p:cNvPr id="216" name="Slide Subtitle"/>
          <p:cNvSpPr txBox="1">
            <a:spLocks noGrp="1"/>
          </p:cNvSpPr>
          <p:nvPr>
            <p:ph type="body" idx="21"/>
          </p:nvPr>
        </p:nvSpPr>
        <p:spPr>
          <a:prstGeom prst="rect">
            <a:avLst/>
          </a:prstGeom>
        </p:spPr>
        <p:txBody>
          <a:bodyPr/>
          <a:lstStyle/>
          <a:p>
            <a:endParaRP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Solomon loved his wives"/>
          <p:cNvSpPr txBox="1">
            <a:spLocks noGrp="1"/>
          </p:cNvSpPr>
          <p:nvPr>
            <p:ph type="title"/>
          </p:nvPr>
        </p:nvSpPr>
        <p:spPr>
          <a:prstGeom prst="rect">
            <a:avLst/>
          </a:prstGeom>
        </p:spPr>
        <p:txBody>
          <a:bodyPr/>
          <a:lstStyle/>
          <a:p>
            <a:r>
              <a:t>Solomon loved his wives</a:t>
            </a:r>
          </a:p>
        </p:txBody>
      </p:sp>
      <p:sp>
        <p:nvSpPr>
          <p:cNvPr id="219" name="1 Kings 11:3-4 He had seven hundred wives, princesses, and three hundred concubines, and his wives turned his heart away. [4] For when Solomon was old, his wives turned his heart away after other gods; and his heart was not wholly devoted to the LORD his"/>
          <p:cNvSpPr txBox="1">
            <a:spLocks noGrp="1"/>
          </p:cNvSpPr>
          <p:nvPr>
            <p:ph type="body" idx="1"/>
          </p:nvPr>
        </p:nvSpPr>
        <p:spPr>
          <a:prstGeom prst="rect">
            <a:avLst/>
          </a:prstGeom>
        </p:spPr>
        <p:txBody>
          <a:bodyPr>
            <a:normAutofit lnSpcReduction="10000"/>
          </a:bodyPr>
          <a:lstStyle>
            <a:lvl1pPr marL="518795" indent="-518795" defTabSz="2316421">
              <a:spcBef>
                <a:spcPts val="2200"/>
              </a:spcBef>
              <a:defRPr sz="6935"/>
            </a:lvl1pPr>
          </a:lstStyle>
          <a:p>
            <a:r>
              <a:t>1 Kings 11:3-4 He had seven hundred wives, princesses, and three hundred concubines, and his wives turned his heart away. [4] For when Solomon was old, his wives turned his heart away after other gods; and his heart was not wholly devoted to the LORD his God, as the heart of David his father had been.</a:t>
            </a:r>
          </a:p>
        </p:txBody>
      </p:sp>
      <p:sp>
        <p:nvSpPr>
          <p:cNvPr id="220" name="Slide Subtitle"/>
          <p:cNvSpPr txBox="1">
            <a:spLocks noGrp="1"/>
          </p:cNvSpPr>
          <p:nvPr>
            <p:ph type="body" idx="21"/>
          </p:nvPr>
        </p:nvSpPr>
        <p:spPr>
          <a:prstGeom prst="rect">
            <a:avLst/>
          </a:prstGeom>
        </p:spPr>
        <p:txBody>
          <a:bodyPr/>
          <a:lstStyle/>
          <a:p>
            <a:endParaRP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Solomon loved his wives"/>
          <p:cNvSpPr txBox="1">
            <a:spLocks noGrp="1"/>
          </p:cNvSpPr>
          <p:nvPr>
            <p:ph type="title"/>
          </p:nvPr>
        </p:nvSpPr>
        <p:spPr>
          <a:prstGeom prst="rect">
            <a:avLst/>
          </a:prstGeom>
        </p:spPr>
        <p:txBody>
          <a:bodyPr/>
          <a:lstStyle/>
          <a:p>
            <a:r>
              <a:t>Solomon loved his wives</a:t>
            </a:r>
          </a:p>
        </p:txBody>
      </p:sp>
      <p:sp>
        <p:nvSpPr>
          <p:cNvPr id="223" name="1 Corinthians 15:33 Do not be deceived: &quot;Bad company corrupts good morals.&quot;"/>
          <p:cNvSpPr txBox="1">
            <a:spLocks noGrp="1"/>
          </p:cNvSpPr>
          <p:nvPr>
            <p:ph type="body" idx="1"/>
          </p:nvPr>
        </p:nvSpPr>
        <p:spPr>
          <a:prstGeom prst="rect">
            <a:avLst/>
          </a:prstGeom>
        </p:spPr>
        <p:txBody>
          <a:bodyPr/>
          <a:lstStyle>
            <a:lvl1pPr marL="546100" indent="-546100">
              <a:defRPr sz="9500"/>
            </a:lvl1pPr>
          </a:lstStyle>
          <a:p>
            <a:r>
              <a:t>1 Corinthians 15:33 Do not be deceived: "Bad company corrupts good morals."</a:t>
            </a:r>
          </a:p>
        </p:txBody>
      </p:sp>
      <p:sp>
        <p:nvSpPr>
          <p:cNvPr id="224" name="Slide Subtitle"/>
          <p:cNvSpPr txBox="1">
            <a:spLocks noGrp="1"/>
          </p:cNvSpPr>
          <p:nvPr>
            <p:ph type="body" idx="21"/>
          </p:nvPr>
        </p:nvSpPr>
        <p:spPr>
          <a:prstGeom prst="rect">
            <a:avLst/>
          </a:prstGeom>
        </p:spPr>
        <p:txBody>
          <a:bodyPr/>
          <a:lstStyle/>
          <a:p>
            <a:endParaRP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Solomon loved his wives"/>
          <p:cNvSpPr txBox="1">
            <a:spLocks noGrp="1"/>
          </p:cNvSpPr>
          <p:nvPr>
            <p:ph type="title"/>
          </p:nvPr>
        </p:nvSpPr>
        <p:spPr>
          <a:prstGeom prst="rect">
            <a:avLst/>
          </a:prstGeom>
        </p:spPr>
        <p:txBody>
          <a:bodyPr/>
          <a:lstStyle/>
          <a:p>
            <a:r>
              <a:t>Solomon loved his wives</a:t>
            </a:r>
          </a:p>
        </p:txBody>
      </p:sp>
      <p:sp>
        <p:nvSpPr>
          <p:cNvPr id="227" name="2 Corinthians 6:14 Do not be bound together with unbelievers; for what partnership have righteousness and lawlessness, or what fellowship has light with darkness?"/>
          <p:cNvSpPr txBox="1">
            <a:spLocks noGrp="1"/>
          </p:cNvSpPr>
          <p:nvPr>
            <p:ph type="body" idx="1"/>
          </p:nvPr>
        </p:nvSpPr>
        <p:spPr>
          <a:prstGeom prst="rect">
            <a:avLst/>
          </a:prstGeom>
        </p:spPr>
        <p:txBody>
          <a:bodyPr/>
          <a:lstStyle>
            <a:lvl1pPr marL="546100" indent="-546100">
              <a:defRPr sz="7800"/>
            </a:lvl1pPr>
          </a:lstStyle>
          <a:p>
            <a:r>
              <a:t>2 Corinthians 6:14 Do not be bound together with unbelievers; for what partnership have righteousness and lawlessness, or what fellowship has light with darkness?</a:t>
            </a:r>
          </a:p>
        </p:txBody>
      </p:sp>
      <p:sp>
        <p:nvSpPr>
          <p:cNvPr id="228" name="Slide Subtitle"/>
          <p:cNvSpPr txBox="1">
            <a:spLocks noGrp="1"/>
          </p:cNvSpPr>
          <p:nvPr>
            <p:ph type="body" idx="21"/>
          </p:nvPr>
        </p:nvSpPr>
        <p:spPr>
          <a:prstGeom prst="rect">
            <a:avLst/>
          </a:prstGeom>
        </p:spPr>
        <p:txBody>
          <a:bodyPr/>
          <a:lstStyle/>
          <a:p>
            <a:endParaRP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Solomon disobeyed God’s explicit command"/>
          <p:cNvSpPr txBox="1">
            <a:spLocks noGrp="1"/>
          </p:cNvSpPr>
          <p:nvPr>
            <p:ph type="ctrTitle"/>
          </p:nvPr>
        </p:nvSpPr>
        <p:spPr>
          <a:prstGeom prst="rect">
            <a:avLst/>
          </a:prstGeom>
        </p:spPr>
        <p:txBody>
          <a:bodyPr/>
          <a:lstStyle>
            <a:lvl1pPr defTabSz="2292095">
              <a:defRPr sz="12032" spc="-120"/>
            </a:lvl1pPr>
          </a:lstStyle>
          <a:p>
            <a:r>
              <a:t>Solomon disobeyed God’s explicit command </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Solomon disobeyed God’s explicit command"/>
          <p:cNvSpPr txBox="1">
            <a:spLocks noGrp="1"/>
          </p:cNvSpPr>
          <p:nvPr>
            <p:ph type="title"/>
          </p:nvPr>
        </p:nvSpPr>
        <p:spPr>
          <a:prstGeom prst="rect">
            <a:avLst/>
          </a:prstGeom>
        </p:spPr>
        <p:txBody>
          <a:bodyPr>
            <a:normAutofit fontScale="90000"/>
          </a:bodyPr>
          <a:lstStyle/>
          <a:p>
            <a:r>
              <a:t>Solomon disobeyed God’s explicit command</a:t>
            </a:r>
          </a:p>
        </p:txBody>
      </p:sp>
      <p:sp>
        <p:nvSpPr>
          <p:cNvPr id="233" name="1 Kings 11:1-2 Now King Solomon loved many foreign women along with the daughter of Pharaoh: Moabite, Ammonite, Edomite, Sidonian, and Hittite women, [2] from the nations concerning which the LORD had said to the sons of Israel, &quot;You shall not associate "/>
          <p:cNvSpPr txBox="1">
            <a:spLocks noGrp="1"/>
          </p:cNvSpPr>
          <p:nvPr>
            <p:ph type="body" idx="1"/>
          </p:nvPr>
        </p:nvSpPr>
        <p:spPr>
          <a:prstGeom prst="rect">
            <a:avLst/>
          </a:prstGeom>
        </p:spPr>
        <p:txBody>
          <a:bodyPr>
            <a:normAutofit lnSpcReduction="10000"/>
          </a:bodyPr>
          <a:lstStyle>
            <a:lvl1pPr marL="436880" indent="-436880" defTabSz="1950671">
              <a:spcBef>
                <a:spcPts val="1900"/>
              </a:spcBef>
              <a:defRPr sz="6240"/>
            </a:lvl1pPr>
          </a:lstStyle>
          <a:p>
            <a:r>
              <a:t>1 Kings 11:1-2 Now King Solomon loved many foreign women along with the daughter of Pharaoh: Moabite, Ammonite, Edomite, Sidonian, and Hittite women, [2] from the nations concerning which the LORD had said to the sons of Israel, "You shall not associate with them, nor shall they associate with you, for they will surely turn your heart away after their gods." Solomon held fast to these in love.</a:t>
            </a:r>
          </a:p>
        </p:txBody>
      </p:sp>
      <p:sp>
        <p:nvSpPr>
          <p:cNvPr id="234" name="Slide Subtitle"/>
          <p:cNvSpPr txBox="1">
            <a:spLocks noGrp="1"/>
          </p:cNvSpPr>
          <p:nvPr>
            <p:ph type="body" idx="21"/>
          </p:nvPr>
        </p:nvSpPr>
        <p:spPr>
          <a:prstGeom prst="rect">
            <a:avLst/>
          </a:prstGeom>
        </p:spPr>
        <p:txBody>
          <a:bodyPr/>
          <a:lstStyle/>
          <a:p>
            <a:endParaRP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Solomon disobeyed God’s explicit command"/>
          <p:cNvSpPr txBox="1">
            <a:spLocks noGrp="1"/>
          </p:cNvSpPr>
          <p:nvPr>
            <p:ph type="title"/>
          </p:nvPr>
        </p:nvSpPr>
        <p:spPr>
          <a:prstGeom prst="rect">
            <a:avLst/>
          </a:prstGeom>
        </p:spPr>
        <p:txBody>
          <a:bodyPr>
            <a:normAutofit fontScale="90000"/>
          </a:bodyPr>
          <a:lstStyle/>
          <a:p>
            <a:r>
              <a:t>Solomon disobeyed God’s explicit command</a:t>
            </a:r>
          </a:p>
        </p:txBody>
      </p:sp>
      <p:sp>
        <p:nvSpPr>
          <p:cNvPr id="237" name="Nehemiah 13:25-26 So I contended with them and cursed them and struck some of them and pulled out their hair, and made them swear by God, &quot;You shall not give your daughters to their sons, nor take of their daughters for your sons or for yourselves. [26] "/>
          <p:cNvSpPr txBox="1">
            <a:spLocks noGrp="1"/>
          </p:cNvSpPr>
          <p:nvPr>
            <p:ph type="body" idx="1"/>
          </p:nvPr>
        </p:nvSpPr>
        <p:spPr>
          <a:prstGeom prst="rect">
            <a:avLst/>
          </a:prstGeom>
        </p:spPr>
        <p:txBody>
          <a:bodyPr>
            <a:normAutofit lnSpcReduction="10000"/>
          </a:bodyPr>
          <a:lstStyle>
            <a:lvl1pPr marL="404114" indent="-404114" defTabSz="1804370">
              <a:spcBef>
                <a:spcPts val="1700"/>
              </a:spcBef>
              <a:defRPr sz="5772"/>
            </a:lvl1pPr>
          </a:lstStyle>
          <a:p>
            <a:r>
              <a:t>Nehemiah 13:25-26 So I contended with them and cursed them and struck some of them and pulled out their hair, and made them swear by God, "You shall not give your daughters to their sons, nor take of their daughters for your sons or for yourselves. [26] Did not Solomon king of Israel sin regarding these things? Yet among the many nations there was no king like him, and he was loved by his God, and God made him king over all Israel; nevertheless the foreign women caused even him to sin.</a:t>
            </a:r>
          </a:p>
        </p:txBody>
      </p:sp>
      <p:sp>
        <p:nvSpPr>
          <p:cNvPr id="238" name="Slide Subtitle"/>
          <p:cNvSpPr txBox="1">
            <a:spLocks noGrp="1"/>
          </p:cNvSpPr>
          <p:nvPr>
            <p:ph type="body" idx="21"/>
          </p:nvPr>
        </p:nvSpPr>
        <p:spPr>
          <a:prstGeom prst="rect">
            <a:avLst/>
          </a:prstGeom>
        </p:spPr>
        <p:txBody>
          <a:bodyPr/>
          <a:lstStyle/>
          <a:p>
            <a:endParaRP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Solomon disobeyed God’s explicit command"/>
          <p:cNvSpPr txBox="1">
            <a:spLocks noGrp="1"/>
          </p:cNvSpPr>
          <p:nvPr>
            <p:ph type="title"/>
          </p:nvPr>
        </p:nvSpPr>
        <p:spPr>
          <a:prstGeom prst="rect">
            <a:avLst/>
          </a:prstGeom>
        </p:spPr>
        <p:txBody>
          <a:bodyPr>
            <a:normAutofit fontScale="90000"/>
          </a:bodyPr>
          <a:lstStyle/>
          <a:p>
            <a:r>
              <a:t>Solomon disobeyed God’s explicit command</a:t>
            </a:r>
          </a:p>
        </p:txBody>
      </p:sp>
      <p:sp>
        <p:nvSpPr>
          <p:cNvPr id="241" name="Proverbs 3:5-7 Trust in the LORD with all your heart And do not lean on your own understanding. [6] In all your ways acknowledge Him, And He will make your paths straight. [7] Do not be wise in your own eyes; Fear the LORD and turn away from evil."/>
          <p:cNvSpPr txBox="1">
            <a:spLocks noGrp="1"/>
          </p:cNvSpPr>
          <p:nvPr>
            <p:ph type="body" idx="1"/>
          </p:nvPr>
        </p:nvSpPr>
        <p:spPr>
          <a:prstGeom prst="rect">
            <a:avLst/>
          </a:prstGeom>
        </p:spPr>
        <p:txBody>
          <a:bodyPr>
            <a:normAutofit lnSpcReduction="10000"/>
          </a:bodyPr>
          <a:lstStyle>
            <a:lvl1pPr marL="546100" indent="-546100">
              <a:defRPr sz="7800"/>
            </a:lvl1pPr>
          </a:lstStyle>
          <a:p>
            <a:r>
              <a:t>Proverbs 3:5-7 Trust in the LORD with all your heart And do not lean on your own understanding. [6] In all your ways acknowledge Him, And He will make your paths straight. [7] Do not be wise in your own eyes; Fear the LORD and turn away from evil.</a:t>
            </a:r>
          </a:p>
        </p:txBody>
      </p:sp>
      <p:sp>
        <p:nvSpPr>
          <p:cNvPr id="242" name="Slide Subtitle"/>
          <p:cNvSpPr txBox="1">
            <a:spLocks noGrp="1"/>
          </p:cNvSpPr>
          <p:nvPr>
            <p:ph type="body" idx="21"/>
          </p:nvPr>
        </p:nvSpPr>
        <p:spPr>
          <a:prstGeom prst="rect">
            <a:avLst/>
          </a:prstGeom>
        </p:spPr>
        <p:txBody>
          <a:bodyPr/>
          <a:lstStyle/>
          <a:p>
            <a:endParaRP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Solomon fell away gradually"/>
          <p:cNvSpPr txBox="1">
            <a:spLocks noGrp="1"/>
          </p:cNvSpPr>
          <p:nvPr>
            <p:ph type="ctrTitle"/>
          </p:nvPr>
        </p:nvSpPr>
        <p:spPr>
          <a:prstGeom prst="rect">
            <a:avLst/>
          </a:prstGeom>
        </p:spPr>
        <p:txBody>
          <a:bodyPr/>
          <a:lstStyle/>
          <a:p>
            <a:r>
              <a:t>Solomon fell away gradually </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Solomon fell away gradually"/>
          <p:cNvSpPr txBox="1">
            <a:spLocks noGrp="1"/>
          </p:cNvSpPr>
          <p:nvPr>
            <p:ph type="title"/>
          </p:nvPr>
        </p:nvSpPr>
        <p:spPr>
          <a:prstGeom prst="rect">
            <a:avLst/>
          </a:prstGeom>
        </p:spPr>
        <p:txBody>
          <a:bodyPr/>
          <a:lstStyle/>
          <a:p>
            <a:r>
              <a:t>Solomon fell away gradually</a:t>
            </a:r>
          </a:p>
        </p:txBody>
      </p:sp>
      <p:sp>
        <p:nvSpPr>
          <p:cNvPr id="247" name="1 Kings 11:3-4 He had seven hundred wives, princesses, and three hundred concubines, and his wives turned his heart away. [4] For when Solomon was old, his wives turned his heart away after other gods; and his heart was not wholly devoted to the LORD his"/>
          <p:cNvSpPr txBox="1">
            <a:spLocks noGrp="1"/>
          </p:cNvSpPr>
          <p:nvPr>
            <p:ph type="body" idx="1"/>
          </p:nvPr>
        </p:nvSpPr>
        <p:spPr>
          <a:prstGeom prst="rect">
            <a:avLst/>
          </a:prstGeom>
        </p:spPr>
        <p:txBody>
          <a:bodyPr>
            <a:normAutofit lnSpcReduction="10000"/>
          </a:bodyPr>
          <a:lstStyle>
            <a:lvl1pPr marL="486029" indent="-486029" defTabSz="2170121">
              <a:spcBef>
                <a:spcPts val="2100"/>
              </a:spcBef>
              <a:defRPr sz="6942"/>
            </a:lvl1pPr>
          </a:lstStyle>
          <a:p>
            <a:r>
              <a:t>1 Kings 11:3-4 He had seven hundred wives, princesses, and three hundred concubines, and his wives turned his heart away. [4] For when Solomon was old, his wives turned his heart away after other gods; and his heart was not wholly devoted to the LORD his God, as the heart of David his father had been.</a:t>
            </a:r>
          </a:p>
        </p:txBody>
      </p:sp>
      <p:sp>
        <p:nvSpPr>
          <p:cNvPr id="248" name="Slide Subtitle"/>
          <p:cNvSpPr txBox="1">
            <a:spLocks noGrp="1"/>
          </p:cNvSpPr>
          <p:nvPr>
            <p:ph type="body" idx="21"/>
          </p:nvPr>
        </p:nvSpPr>
        <p:spPr>
          <a:prstGeom prst="rect">
            <a:avLst/>
          </a:prstGeom>
        </p:spPr>
        <p:txBody>
          <a:bodyPr/>
          <a:lstStyle/>
          <a:p>
            <a:endParaRP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Solomon fell away gradually"/>
          <p:cNvSpPr txBox="1">
            <a:spLocks noGrp="1"/>
          </p:cNvSpPr>
          <p:nvPr>
            <p:ph type="title"/>
          </p:nvPr>
        </p:nvSpPr>
        <p:spPr>
          <a:prstGeom prst="rect">
            <a:avLst/>
          </a:prstGeom>
        </p:spPr>
        <p:txBody>
          <a:bodyPr/>
          <a:lstStyle/>
          <a:p>
            <a:r>
              <a:t>Solomon fell away gradually</a:t>
            </a:r>
          </a:p>
        </p:txBody>
      </p:sp>
      <p:sp>
        <p:nvSpPr>
          <p:cNvPr id="251" name="Hebrews 2:1-3 For this reason we must pay much closer attention to what we have heard, so that we do not drift away from it. [2] For if the word spoken through angels proved unalterable, and every transgression and disobedience received a just penalty, ["/>
          <p:cNvSpPr txBox="1">
            <a:spLocks noGrp="1"/>
          </p:cNvSpPr>
          <p:nvPr>
            <p:ph type="body" idx="1"/>
          </p:nvPr>
        </p:nvSpPr>
        <p:spPr>
          <a:prstGeom prst="rect">
            <a:avLst/>
          </a:prstGeom>
        </p:spPr>
        <p:txBody>
          <a:bodyPr/>
          <a:lstStyle>
            <a:lvl1pPr marL="475107" indent="-475107" defTabSz="2121354">
              <a:spcBef>
                <a:spcPts val="2000"/>
              </a:spcBef>
              <a:defRPr sz="6786"/>
            </a:lvl1pPr>
          </a:lstStyle>
          <a:p>
            <a:r>
              <a:t>Hebrews 2:1-3 For this reason we must pay much closer attention to what we have heard, so that we do not drift away from it. [2] For if the word spoken through angels proved unalterable, and every transgression and disobedience received a just penalty, [3] how will we escape if we neglect so great a salvation?</a:t>
            </a:r>
          </a:p>
        </p:txBody>
      </p:sp>
      <p:sp>
        <p:nvSpPr>
          <p:cNvPr id="252" name="Slide Subtitle"/>
          <p:cNvSpPr txBox="1">
            <a:spLocks noGrp="1"/>
          </p:cNvSpPr>
          <p:nvPr>
            <p:ph type="body" idx="21"/>
          </p:nvPr>
        </p:nvSpPr>
        <p:spPr>
          <a:prstGeom prst="rect">
            <a:avLst/>
          </a:prstGeom>
        </p:spPr>
        <p:txBody>
          <a:bodyPr/>
          <a:lstStyle/>
          <a:p>
            <a:endParaRPr/>
          </a:p>
        </p:txBody>
      </p:sp>
    </p:spTree>
  </p:cSld>
  <p:clrMapOvr>
    <a:masterClrMapping/>
  </p:clrMapOvr>
  <p:transition spd="med"/>
</p:sld>
</file>

<file path=ppt/theme/theme1.xml><?xml version="1.0" encoding="utf-8"?>
<a:theme xmlns:a="http://schemas.openxmlformats.org/drawingml/2006/main" name="23_ClassicWhite">
  <a:themeElements>
    <a:clrScheme name="23_ClassicWhite">
      <a:dk1>
        <a:srgbClr val="000000"/>
      </a:dk1>
      <a:lt1>
        <a:srgbClr val="FFFFFF"/>
      </a:lt1>
      <a:dk2>
        <a:srgbClr val="5E5E5E"/>
      </a:dk2>
      <a:lt2>
        <a:srgbClr val="D5D5D5"/>
      </a:lt2>
      <a:accent1>
        <a:srgbClr val="3E74D1"/>
      </a:accent1>
      <a:accent2>
        <a:srgbClr val="33C5B9"/>
      </a:accent2>
      <a:accent3>
        <a:srgbClr val="45B53C"/>
      </a:accent3>
      <a:accent4>
        <a:srgbClr val="FFBD16"/>
      </a:accent4>
      <a:accent5>
        <a:srgbClr val="E22146"/>
      </a:accent5>
      <a:accent6>
        <a:srgbClr val="836BB7"/>
      </a:accent6>
      <a:hlink>
        <a:srgbClr val="0000FF"/>
      </a:hlink>
      <a:folHlink>
        <a:srgbClr val="FF00FF"/>
      </a:folHlink>
    </a:clrScheme>
    <a:fontScheme name="23_ClassicWhite">
      <a:majorFont>
        <a:latin typeface="Canela Bold"/>
        <a:ea typeface="Canela Bold"/>
        <a:cs typeface="Canela Bold"/>
      </a:majorFont>
      <a:minorFont>
        <a:latin typeface="Canela Bold"/>
        <a:ea typeface="Canela Bold"/>
        <a:cs typeface="Canela Bold"/>
      </a:minorFont>
    </a:fontScheme>
    <a:fmtScheme name="23_Clas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11303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Graphik"/>
            <a:ea typeface="Graphik"/>
            <a:cs typeface="Graphik"/>
            <a:sym typeface="Graphi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3_ClassicWhite">
  <a:themeElements>
    <a:clrScheme name="23_ClassicWhite">
      <a:dk1>
        <a:srgbClr val="000000"/>
      </a:dk1>
      <a:lt1>
        <a:srgbClr val="FFFFFF"/>
      </a:lt1>
      <a:dk2>
        <a:srgbClr val="5E5E5E"/>
      </a:dk2>
      <a:lt2>
        <a:srgbClr val="D5D5D5"/>
      </a:lt2>
      <a:accent1>
        <a:srgbClr val="3E74D1"/>
      </a:accent1>
      <a:accent2>
        <a:srgbClr val="33C5B9"/>
      </a:accent2>
      <a:accent3>
        <a:srgbClr val="45B53C"/>
      </a:accent3>
      <a:accent4>
        <a:srgbClr val="FFBD16"/>
      </a:accent4>
      <a:accent5>
        <a:srgbClr val="E22146"/>
      </a:accent5>
      <a:accent6>
        <a:srgbClr val="836BB7"/>
      </a:accent6>
      <a:hlink>
        <a:srgbClr val="0000FF"/>
      </a:hlink>
      <a:folHlink>
        <a:srgbClr val="FF00FF"/>
      </a:folHlink>
    </a:clrScheme>
    <a:fontScheme name="23_ClassicWhite">
      <a:majorFont>
        <a:latin typeface="Canela Bold"/>
        <a:ea typeface="Canela Bold"/>
        <a:cs typeface="Canela Bold"/>
      </a:majorFont>
      <a:minorFont>
        <a:latin typeface="Canela Bold"/>
        <a:ea typeface="Canela Bold"/>
        <a:cs typeface="Canela Bold"/>
      </a:minorFont>
    </a:fontScheme>
    <a:fmtScheme name="23_Clas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11303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Graphik"/>
            <a:ea typeface="Graphik"/>
            <a:cs typeface="Graphik"/>
            <a:sym typeface="Graphi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23</Slides>
  <Notes>0</Notes>
  <HiddenSlides>0</HiddenSlide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23_ClassicWhite</vt:lpstr>
      <vt:lpstr>The fall of Solomon </vt:lpstr>
      <vt:lpstr>The fall of Solomon </vt:lpstr>
      <vt:lpstr>The fall of Solomon </vt:lpstr>
      <vt:lpstr>The fall of Solomon </vt:lpstr>
      <vt:lpstr>The fall of Solomon </vt:lpstr>
      <vt:lpstr>Solomon Multiplied</vt:lpstr>
      <vt:lpstr>Solomon multiplied</vt:lpstr>
      <vt:lpstr>Solomon multiplied</vt:lpstr>
      <vt:lpstr>Solomon multiplied</vt:lpstr>
      <vt:lpstr>Solomon multiplied</vt:lpstr>
      <vt:lpstr>Solomon multiplied</vt:lpstr>
      <vt:lpstr>Solomon loved his wives </vt:lpstr>
      <vt:lpstr>Solomon loved his wives</vt:lpstr>
      <vt:lpstr>Solomon loved his wives</vt:lpstr>
      <vt:lpstr>Solomon loved his wives</vt:lpstr>
      <vt:lpstr>Solomon loved his wives</vt:lpstr>
      <vt:lpstr>Solomon disobeyed God’s explicit command </vt:lpstr>
      <vt:lpstr>Solomon disobeyed God’s explicit command</vt:lpstr>
      <vt:lpstr>Solomon disobeyed God’s explicit command</vt:lpstr>
      <vt:lpstr>Solomon disobeyed God’s explicit command</vt:lpstr>
      <vt:lpstr>Solomon fell away gradually </vt:lpstr>
      <vt:lpstr>Solomon fell away gradually</vt:lpstr>
      <vt:lpstr>Solomon fell away gradually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fall of Solomon </dc:title>
  <cp:lastModifiedBy>Austin Byers</cp:lastModifiedBy>
  <cp:revision>2</cp:revision>
  <dcterms:modified xsi:type="dcterms:W3CDTF">2025-11-09T03:03:13Z</dcterms:modified>
</cp:coreProperties>
</file>